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1" r:id="rId2"/>
  </p:sldMasterIdLst>
  <p:notesMasterIdLst>
    <p:notesMasterId r:id="rId28"/>
  </p:notesMasterIdLst>
  <p:sldIdLst>
    <p:sldId id="256" r:id="rId3"/>
    <p:sldId id="308" r:id="rId4"/>
    <p:sldId id="285" r:id="rId5"/>
    <p:sldId id="288" r:id="rId6"/>
    <p:sldId id="303" r:id="rId7"/>
    <p:sldId id="302" r:id="rId8"/>
    <p:sldId id="291" r:id="rId9"/>
    <p:sldId id="292" r:id="rId10"/>
    <p:sldId id="305" r:id="rId11"/>
    <p:sldId id="300" r:id="rId12"/>
    <p:sldId id="306" r:id="rId13"/>
    <p:sldId id="309" r:id="rId14"/>
    <p:sldId id="310" r:id="rId15"/>
    <p:sldId id="293" r:id="rId16"/>
    <p:sldId id="311" r:id="rId17"/>
    <p:sldId id="313" r:id="rId18"/>
    <p:sldId id="295" r:id="rId19"/>
    <p:sldId id="296" r:id="rId20"/>
    <p:sldId id="297" r:id="rId21"/>
    <p:sldId id="304" r:id="rId22"/>
    <p:sldId id="315" r:id="rId23"/>
    <p:sldId id="312" r:id="rId24"/>
    <p:sldId id="316" r:id="rId25"/>
    <p:sldId id="307" r:id="rId26"/>
    <p:sldId id="283"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F229B8-C30E-3267-E636-0E751845690A}" name="Adesola Ogundimu" initials="AO" userId="S::aogundi1@jh.edu::d4340433-50f4-4601-83e2-103f717195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en Sentementes" initials="KS" lastIdx="1" clrIdx="0">
    <p:extLst>
      <p:ext uri="{19B8F6BF-5375-455C-9EA6-DF929625EA0E}">
        <p15:presenceInfo xmlns:p15="http://schemas.microsoft.com/office/powerpoint/2012/main" userId="S-1-5-21-1214440339-484763869-725345543-4961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5"/>
    <a:srgbClr val="002D72"/>
    <a:srgbClr val="6DADE4"/>
    <a:srgbClr val="FF9E1B"/>
    <a:srgbClr val="CED16C"/>
    <a:srgbClr val="98618F"/>
    <a:srgbClr val="D16939"/>
    <a:srgbClr val="95C1BC"/>
    <a:srgbClr val="F5F5F5"/>
    <a:srgbClr val="429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E6F9C-BED2-3169-8063-0C227C00C4BB}" v="2" dt="2023-04-13T17:04:26.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20" autoAdjust="0"/>
  </p:normalViewPr>
  <p:slideViewPr>
    <p:cSldViewPr snapToGrid="0">
      <p:cViewPr varScale="1">
        <p:scale>
          <a:sx n="46" d="100"/>
          <a:sy n="46" d="100"/>
        </p:scale>
        <p:origin x="16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7.xml.rels><?xml version="1.0" encoding="UTF-8" standalone="yes"?>
<Relationships xmlns="http://schemas.openxmlformats.org/package/2006/relationships"><Relationship Id="rId2" Type="http://schemas.openxmlformats.org/officeDocument/2006/relationships/image" Target="../media/image46.svg"/><Relationship Id="rId1"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7.xml.rels><?xml version="1.0" encoding="UTF-8" standalone="yes"?>
<Relationships xmlns="http://schemas.openxmlformats.org/package/2006/relationships"><Relationship Id="rId2" Type="http://schemas.openxmlformats.org/officeDocument/2006/relationships/image" Target="../media/image46.svg"/><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485D3-6B44-445E-9819-DC70E006AA2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10913C3-A16B-4851-8259-090B599408A0}">
      <dgm:prSet/>
      <dgm:spPr/>
      <dgm:t>
        <a:bodyPr/>
        <a:lstStyle/>
        <a:p>
          <a:pPr>
            <a:lnSpc>
              <a:spcPct val="100000"/>
            </a:lnSpc>
          </a:pPr>
          <a:r>
            <a:rPr lang="en-US"/>
            <a:t>Background: Online Course Quality</a:t>
          </a:r>
        </a:p>
      </dgm:t>
    </dgm:pt>
    <dgm:pt modelId="{131134AF-2B3D-45D8-9A0E-821F0F9B51CE}" type="parTrans" cxnId="{7AFE8E8F-6806-4C96-9A87-CBAAD1717D26}">
      <dgm:prSet/>
      <dgm:spPr/>
      <dgm:t>
        <a:bodyPr/>
        <a:lstStyle/>
        <a:p>
          <a:endParaRPr lang="en-US"/>
        </a:p>
      </dgm:t>
    </dgm:pt>
    <dgm:pt modelId="{A132CC82-8B0B-46E7-9FF5-41B6F63CA583}" type="sibTrans" cxnId="{7AFE8E8F-6806-4C96-9A87-CBAAD1717D26}">
      <dgm:prSet/>
      <dgm:spPr/>
      <dgm:t>
        <a:bodyPr/>
        <a:lstStyle/>
        <a:p>
          <a:endParaRPr lang="en-US"/>
        </a:p>
      </dgm:t>
    </dgm:pt>
    <dgm:pt modelId="{F74E5466-448D-46D8-9899-52B48B3C2EBD}">
      <dgm:prSet/>
      <dgm:spPr/>
      <dgm:t>
        <a:bodyPr/>
        <a:lstStyle/>
        <a:p>
          <a:pPr>
            <a:lnSpc>
              <a:spcPct val="100000"/>
            </a:lnSpc>
          </a:pPr>
          <a:r>
            <a:rPr lang="en-US" dirty="0"/>
            <a:t>Factors and approaches for maintaining quality</a:t>
          </a:r>
        </a:p>
      </dgm:t>
    </dgm:pt>
    <dgm:pt modelId="{55475C5F-9239-499C-9DCC-BECF660D889B}" type="parTrans" cxnId="{CBE62DB5-F904-4A68-96DC-37D749AA126F}">
      <dgm:prSet/>
      <dgm:spPr/>
      <dgm:t>
        <a:bodyPr/>
        <a:lstStyle/>
        <a:p>
          <a:endParaRPr lang="en-US"/>
        </a:p>
      </dgm:t>
    </dgm:pt>
    <dgm:pt modelId="{069156CC-F4EA-427C-B799-17C960E5BE14}" type="sibTrans" cxnId="{CBE62DB5-F904-4A68-96DC-37D749AA126F}">
      <dgm:prSet/>
      <dgm:spPr/>
      <dgm:t>
        <a:bodyPr/>
        <a:lstStyle/>
        <a:p>
          <a:endParaRPr lang="en-US"/>
        </a:p>
      </dgm:t>
    </dgm:pt>
    <dgm:pt modelId="{4F747E5C-3540-4A18-BDE3-5956765DA8BE}">
      <dgm:prSet/>
      <dgm:spPr/>
      <dgm:t>
        <a:bodyPr/>
        <a:lstStyle/>
        <a:p>
          <a:pPr>
            <a:lnSpc>
              <a:spcPct val="100000"/>
            </a:lnSpc>
          </a:pPr>
          <a:r>
            <a:rPr lang="en-US" dirty="0"/>
            <a:t>Framework</a:t>
          </a:r>
        </a:p>
      </dgm:t>
    </dgm:pt>
    <dgm:pt modelId="{13175D3E-DFFC-47D9-A1B7-279D52EB0D11}" type="parTrans" cxnId="{0546765E-C9E3-47A0-97B4-01297D3625BF}">
      <dgm:prSet/>
      <dgm:spPr/>
      <dgm:t>
        <a:bodyPr/>
        <a:lstStyle/>
        <a:p>
          <a:endParaRPr lang="en-US"/>
        </a:p>
      </dgm:t>
    </dgm:pt>
    <dgm:pt modelId="{19A8BDDE-AA09-409E-A408-00D80EBE7FA3}" type="sibTrans" cxnId="{0546765E-C9E3-47A0-97B4-01297D3625BF}">
      <dgm:prSet/>
      <dgm:spPr/>
      <dgm:t>
        <a:bodyPr/>
        <a:lstStyle/>
        <a:p>
          <a:endParaRPr lang="en-US"/>
        </a:p>
      </dgm:t>
    </dgm:pt>
    <dgm:pt modelId="{25C353F7-035B-4730-B0B8-544FB006980C}">
      <dgm:prSet/>
      <dgm:spPr/>
      <dgm:t>
        <a:bodyPr/>
        <a:lstStyle/>
        <a:p>
          <a:pPr rtl="0">
            <a:lnSpc>
              <a:spcPct val="100000"/>
            </a:lnSpc>
          </a:pPr>
          <a:r>
            <a:rPr lang="en-US" dirty="0"/>
            <a:t>Lessons Learned</a:t>
          </a:r>
          <a:endParaRPr lang="en-US" b="0" dirty="0"/>
        </a:p>
      </dgm:t>
    </dgm:pt>
    <dgm:pt modelId="{0D05F623-4BA3-426C-B152-85E13A8D8843}" type="parTrans" cxnId="{9A4E75E8-7D97-4AD2-9AAC-00FC193D1C4F}">
      <dgm:prSet/>
      <dgm:spPr/>
      <dgm:t>
        <a:bodyPr/>
        <a:lstStyle/>
        <a:p>
          <a:endParaRPr lang="en-US"/>
        </a:p>
      </dgm:t>
    </dgm:pt>
    <dgm:pt modelId="{26F4144F-DC23-4362-B155-387E96E90A37}" type="sibTrans" cxnId="{9A4E75E8-7D97-4AD2-9AAC-00FC193D1C4F}">
      <dgm:prSet/>
      <dgm:spPr/>
      <dgm:t>
        <a:bodyPr/>
        <a:lstStyle/>
        <a:p>
          <a:endParaRPr lang="en-US"/>
        </a:p>
      </dgm:t>
    </dgm:pt>
    <dgm:pt modelId="{FC559FE7-B6A2-446B-A8D2-B7EEBFFC4BC8}" type="pres">
      <dgm:prSet presAssocID="{A47485D3-6B44-445E-9819-DC70E006AA20}" presName="root" presStyleCnt="0">
        <dgm:presLayoutVars>
          <dgm:dir/>
          <dgm:resizeHandles val="exact"/>
        </dgm:presLayoutVars>
      </dgm:prSet>
      <dgm:spPr/>
    </dgm:pt>
    <dgm:pt modelId="{3055C856-0EE5-4FB9-801B-5D0D472ED637}" type="pres">
      <dgm:prSet presAssocID="{910913C3-A16B-4851-8259-090B599408A0}" presName="compNode" presStyleCnt="0"/>
      <dgm:spPr/>
    </dgm:pt>
    <dgm:pt modelId="{2188B150-E846-43E8-BA67-03A7E6F35550}" type="pres">
      <dgm:prSet presAssocID="{910913C3-A16B-4851-8259-090B599408A0}" presName="bgRect" presStyleLbl="bgShp" presStyleIdx="0" presStyleCnt="4"/>
      <dgm:spPr/>
    </dgm:pt>
    <dgm:pt modelId="{70B6C2C0-4E6F-48A8-BD8B-F7889B2648ED}" type="pres">
      <dgm:prSet presAssocID="{910913C3-A16B-4851-8259-090B599408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83DCE06-08AF-4C87-A8D9-E60C1315FA30}" type="pres">
      <dgm:prSet presAssocID="{910913C3-A16B-4851-8259-090B599408A0}" presName="spaceRect" presStyleCnt="0"/>
      <dgm:spPr/>
    </dgm:pt>
    <dgm:pt modelId="{56AE8A80-CF2A-4391-BA62-2FAF7FC823E5}" type="pres">
      <dgm:prSet presAssocID="{910913C3-A16B-4851-8259-090B599408A0}" presName="parTx" presStyleLbl="revTx" presStyleIdx="0" presStyleCnt="4">
        <dgm:presLayoutVars>
          <dgm:chMax val="0"/>
          <dgm:chPref val="0"/>
        </dgm:presLayoutVars>
      </dgm:prSet>
      <dgm:spPr/>
    </dgm:pt>
    <dgm:pt modelId="{94B66071-7C38-40A0-99DC-059A09FED475}" type="pres">
      <dgm:prSet presAssocID="{A132CC82-8B0B-46E7-9FF5-41B6F63CA583}" presName="sibTrans" presStyleCnt="0"/>
      <dgm:spPr/>
    </dgm:pt>
    <dgm:pt modelId="{0F5DF28B-3DE3-4ECE-B278-B8D58D2EF5DD}" type="pres">
      <dgm:prSet presAssocID="{F74E5466-448D-46D8-9899-52B48B3C2EBD}" presName="compNode" presStyleCnt="0"/>
      <dgm:spPr/>
    </dgm:pt>
    <dgm:pt modelId="{79115756-2F94-4921-910E-3B0AF9C39FC2}" type="pres">
      <dgm:prSet presAssocID="{F74E5466-448D-46D8-9899-52B48B3C2EBD}" presName="bgRect" presStyleLbl="bgShp" presStyleIdx="1" presStyleCnt="4"/>
      <dgm:spPr/>
    </dgm:pt>
    <dgm:pt modelId="{27ABB2CA-6BD6-4063-971F-2859BCF5485A}" type="pres">
      <dgm:prSet presAssocID="{F74E5466-448D-46D8-9899-52B48B3C2E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9B7778E4-A84F-48B1-A2DF-70C887E9914A}" type="pres">
      <dgm:prSet presAssocID="{F74E5466-448D-46D8-9899-52B48B3C2EBD}" presName="spaceRect" presStyleCnt="0"/>
      <dgm:spPr/>
    </dgm:pt>
    <dgm:pt modelId="{D9211F65-79D2-4439-BA08-FB3CF94FDE11}" type="pres">
      <dgm:prSet presAssocID="{F74E5466-448D-46D8-9899-52B48B3C2EBD}" presName="parTx" presStyleLbl="revTx" presStyleIdx="1" presStyleCnt="4">
        <dgm:presLayoutVars>
          <dgm:chMax val="0"/>
          <dgm:chPref val="0"/>
        </dgm:presLayoutVars>
      </dgm:prSet>
      <dgm:spPr/>
    </dgm:pt>
    <dgm:pt modelId="{2027AD1C-B728-40B8-B626-666A1C8C7CB6}" type="pres">
      <dgm:prSet presAssocID="{069156CC-F4EA-427C-B799-17C960E5BE14}" presName="sibTrans" presStyleCnt="0"/>
      <dgm:spPr/>
    </dgm:pt>
    <dgm:pt modelId="{5AD5C14D-444C-4314-8659-80CC289445F9}" type="pres">
      <dgm:prSet presAssocID="{4F747E5C-3540-4A18-BDE3-5956765DA8BE}" presName="compNode" presStyleCnt="0"/>
      <dgm:spPr/>
    </dgm:pt>
    <dgm:pt modelId="{72C6655B-0540-45DF-9A4C-FF84D95F53EC}" type="pres">
      <dgm:prSet presAssocID="{4F747E5C-3540-4A18-BDE3-5956765DA8BE}" presName="bgRect" presStyleLbl="bgShp" presStyleIdx="2" presStyleCnt="4"/>
      <dgm:spPr/>
    </dgm:pt>
    <dgm:pt modelId="{32330D72-92BC-4036-8EE0-A8A80FD55D84}" type="pres">
      <dgm:prSet presAssocID="{4F747E5C-3540-4A18-BDE3-5956765DA8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asInPod"/>
        </a:ext>
      </dgm:extLst>
    </dgm:pt>
    <dgm:pt modelId="{1761C16E-9255-4658-BFA3-E4F13FDDAAED}" type="pres">
      <dgm:prSet presAssocID="{4F747E5C-3540-4A18-BDE3-5956765DA8BE}" presName="spaceRect" presStyleCnt="0"/>
      <dgm:spPr/>
    </dgm:pt>
    <dgm:pt modelId="{E0C8BE1B-6D7D-4EA9-A329-AB1EFAF623F1}" type="pres">
      <dgm:prSet presAssocID="{4F747E5C-3540-4A18-BDE3-5956765DA8BE}" presName="parTx" presStyleLbl="revTx" presStyleIdx="2" presStyleCnt="4">
        <dgm:presLayoutVars>
          <dgm:chMax val="0"/>
          <dgm:chPref val="0"/>
        </dgm:presLayoutVars>
      </dgm:prSet>
      <dgm:spPr/>
    </dgm:pt>
    <dgm:pt modelId="{CFE4C61E-16D3-4435-9BF1-5F59FE25B9BE}" type="pres">
      <dgm:prSet presAssocID="{19A8BDDE-AA09-409E-A408-00D80EBE7FA3}" presName="sibTrans" presStyleCnt="0"/>
      <dgm:spPr/>
    </dgm:pt>
    <dgm:pt modelId="{4BFE20E7-52DF-4862-AE74-9E27E3BDD7C9}" type="pres">
      <dgm:prSet presAssocID="{25C353F7-035B-4730-B0B8-544FB006980C}" presName="compNode" presStyleCnt="0"/>
      <dgm:spPr/>
    </dgm:pt>
    <dgm:pt modelId="{FF4708ED-5C93-4905-93B9-4B2F302D3B0A}" type="pres">
      <dgm:prSet presAssocID="{25C353F7-035B-4730-B0B8-544FB006980C}" presName="bgRect" presStyleLbl="bgShp" presStyleIdx="3" presStyleCnt="4"/>
      <dgm:spPr/>
    </dgm:pt>
    <dgm:pt modelId="{42626BBF-4C7E-48B6-B159-DB15636E9CF5}" type="pres">
      <dgm:prSet presAssocID="{25C353F7-035B-4730-B0B8-544FB006980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mart Phone"/>
        </a:ext>
      </dgm:extLst>
    </dgm:pt>
    <dgm:pt modelId="{1869A1DF-3360-487E-886A-FB4719EE88F3}" type="pres">
      <dgm:prSet presAssocID="{25C353F7-035B-4730-B0B8-544FB006980C}" presName="spaceRect" presStyleCnt="0"/>
      <dgm:spPr/>
    </dgm:pt>
    <dgm:pt modelId="{2557052C-C2D0-4F2B-94D7-A0093CCB83BE}" type="pres">
      <dgm:prSet presAssocID="{25C353F7-035B-4730-B0B8-544FB006980C}" presName="parTx" presStyleLbl="revTx" presStyleIdx="3" presStyleCnt="4">
        <dgm:presLayoutVars>
          <dgm:chMax val="0"/>
          <dgm:chPref val="0"/>
        </dgm:presLayoutVars>
      </dgm:prSet>
      <dgm:spPr/>
    </dgm:pt>
  </dgm:ptLst>
  <dgm:cxnLst>
    <dgm:cxn modelId="{4C52F013-CD42-4A68-881D-61FEB2ACDDCD}" type="presOf" srcId="{25C353F7-035B-4730-B0B8-544FB006980C}" destId="{2557052C-C2D0-4F2B-94D7-A0093CCB83BE}" srcOrd="0" destOrd="0" presId="urn:microsoft.com/office/officeart/2018/2/layout/IconVerticalSolidList"/>
    <dgm:cxn modelId="{2FC98F30-7A4D-451F-845D-A986FB68A792}" type="presOf" srcId="{4F747E5C-3540-4A18-BDE3-5956765DA8BE}" destId="{E0C8BE1B-6D7D-4EA9-A329-AB1EFAF623F1}" srcOrd="0" destOrd="0" presId="urn:microsoft.com/office/officeart/2018/2/layout/IconVerticalSolidList"/>
    <dgm:cxn modelId="{0546765E-C9E3-47A0-97B4-01297D3625BF}" srcId="{A47485D3-6B44-445E-9819-DC70E006AA20}" destId="{4F747E5C-3540-4A18-BDE3-5956765DA8BE}" srcOrd="2" destOrd="0" parTransId="{13175D3E-DFFC-47D9-A1B7-279D52EB0D11}" sibTransId="{19A8BDDE-AA09-409E-A408-00D80EBE7FA3}"/>
    <dgm:cxn modelId="{F276CF65-5568-4857-B749-AC47D4AA5FB3}" type="presOf" srcId="{910913C3-A16B-4851-8259-090B599408A0}" destId="{56AE8A80-CF2A-4391-BA62-2FAF7FC823E5}" srcOrd="0" destOrd="0" presId="urn:microsoft.com/office/officeart/2018/2/layout/IconVerticalSolidList"/>
    <dgm:cxn modelId="{D7F9A94D-E10C-4FA4-ACB1-4C13F3852180}" type="presOf" srcId="{F74E5466-448D-46D8-9899-52B48B3C2EBD}" destId="{D9211F65-79D2-4439-BA08-FB3CF94FDE11}" srcOrd="0" destOrd="0" presId="urn:microsoft.com/office/officeart/2018/2/layout/IconVerticalSolidList"/>
    <dgm:cxn modelId="{FED92C86-25E9-4496-B24C-16FC40702135}" type="presOf" srcId="{A47485D3-6B44-445E-9819-DC70E006AA20}" destId="{FC559FE7-B6A2-446B-A8D2-B7EEBFFC4BC8}" srcOrd="0" destOrd="0" presId="urn:microsoft.com/office/officeart/2018/2/layout/IconVerticalSolidList"/>
    <dgm:cxn modelId="{7AFE8E8F-6806-4C96-9A87-CBAAD1717D26}" srcId="{A47485D3-6B44-445E-9819-DC70E006AA20}" destId="{910913C3-A16B-4851-8259-090B599408A0}" srcOrd="0" destOrd="0" parTransId="{131134AF-2B3D-45D8-9A0E-821F0F9B51CE}" sibTransId="{A132CC82-8B0B-46E7-9FF5-41B6F63CA583}"/>
    <dgm:cxn modelId="{CBE62DB5-F904-4A68-96DC-37D749AA126F}" srcId="{A47485D3-6B44-445E-9819-DC70E006AA20}" destId="{F74E5466-448D-46D8-9899-52B48B3C2EBD}" srcOrd="1" destOrd="0" parTransId="{55475C5F-9239-499C-9DCC-BECF660D889B}" sibTransId="{069156CC-F4EA-427C-B799-17C960E5BE14}"/>
    <dgm:cxn modelId="{9A4E75E8-7D97-4AD2-9AAC-00FC193D1C4F}" srcId="{A47485D3-6B44-445E-9819-DC70E006AA20}" destId="{25C353F7-035B-4730-B0B8-544FB006980C}" srcOrd="3" destOrd="0" parTransId="{0D05F623-4BA3-426C-B152-85E13A8D8843}" sibTransId="{26F4144F-DC23-4362-B155-387E96E90A37}"/>
    <dgm:cxn modelId="{29A8CB58-C4C6-4E69-8A04-31BABD6A7DC9}" type="presParOf" srcId="{FC559FE7-B6A2-446B-A8D2-B7EEBFFC4BC8}" destId="{3055C856-0EE5-4FB9-801B-5D0D472ED637}" srcOrd="0" destOrd="0" presId="urn:microsoft.com/office/officeart/2018/2/layout/IconVerticalSolidList"/>
    <dgm:cxn modelId="{D731DEB9-E260-4E93-BE82-43A8958D04A7}" type="presParOf" srcId="{3055C856-0EE5-4FB9-801B-5D0D472ED637}" destId="{2188B150-E846-43E8-BA67-03A7E6F35550}" srcOrd="0" destOrd="0" presId="urn:microsoft.com/office/officeart/2018/2/layout/IconVerticalSolidList"/>
    <dgm:cxn modelId="{33B99E46-E96A-4631-8E12-DFCB05EFFD40}" type="presParOf" srcId="{3055C856-0EE5-4FB9-801B-5D0D472ED637}" destId="{70B6C2C0-4E6F-48A8-BD8B-F7889B2648ED}" srcOrd="1" destOrd="0" presId="urn:microsoft.com/office/officeart/2018/2/layout/IconVerticalSolidList"/>
    <dgm:cxn modelId="{1009FFED-F192-4EF4-A66D-ED1D55AB7F3A}" type="presParOf" srcId="{3055C856-0EE5-4FB9-801B-5D0D472ED637}" destId="{383DCE06-08AF-4C87-A8D9-E60C1315FA30}" srcOrd="2" destOrd="0" presId="urn:microsoft.com/office/officeart/2018/2/layout/IconVerticalSolidList"/>
    <dgm:cxn modelId="{E9BBF87F-DC82-40C4-8559-4C5F3A2568E1}" type="presParOf" srcId="{3055C856-0EE5-4FB9-801B-5D0D472ED637}" destId="{56AE8A80-CF2A-4391-BA62-2FAF7FC823E5}" srcOrd="3" destOrd="0" presId="urn:microsoft.com/office/officeart/2018/2/layout/IconVerticalSolidList"/>
    <dgm:cxn modelId="{4E530FA1-1092-4A5E-979A-B15DDC07B7AE}" type="presParOf" srcId="{FC559FE7-B6A2-446B-A8D2-B7EEBFFC4BC8}" destId="{94B66071-7C38-40A0-99DC-059A09FED475}" srcOrd="1" destOrd="0" presId="urn:microsoft.com/office/officeart/2018/2/layout/IconVerticalSolidList"/>
    <dgm:cxn modelId="{A8E97FDA-EC1D-4301-A42D-C92D6535C222}" type="presParOf" srcId="{FC559FE7-B6A2-446B-A8D2-B7EEBFFC4BC8}" destId="{0F5DF28B-3DE3-4ECE-B278-B8D58D2EF5DD}" srcOrd="2" destOrd="0" presId="urn:microsoft.com/office/officeart/2018/2/layout/IconVerticalSolidList"/>
    <dgm:cxn modelId="{6A221063-568D-46D3-BBEE-F6BD3EE96892}" type="presParOf" srcId="{0F5DF28B-3DE3-4ECE-B278-B8D58D2EF5DD}" destId="{79115756-2F94-4921-910E-3B0AF9C39FC2}" srcOrd="0" destOrd="0" presId="urn:microsoft.com/office/officeart/2018/2/layout/IconVerticalSolidList"/>
    <dgm:cxn modelId="{1895C529-5A9E-46D0-BF77-5DB35F85B930}" type="presParOf" srcId="{0F5DF28B-3DE3-4ECE-B278-B8D58D2EF5DD}" destId="{27ABB2CA-6BD6-4063-971F-2859BCF5485A}" srcOrd="1" destOrd="0" presId="urn:microsoft.com/office/officeart/2018/2/layout/IconVerticalSolidList"/>
    <dgm:cxn modelId="{987361CF-6C9A-431C-A631-8BAD66316ACC}" type="presParOf" srcId="{0F5DF28B-3DE3-4ECE-B278-B8D58D2EF5DD}" destId="{9B7778E4-A84F-48B1-A2DF-70C887E9914A}" srcOrd="2" destOrd="0" presId="urn:microsoft.com/office/officeart/2018/2/layout/IconVerticalSolidList"/>
    <dgm:cxn modelId="{04E2EFE5-D33B-4301-9160-E980DB01FFC0}" type="presParOf" srcId="{0F5DF28B-3DE3-4ECE-B278-B8D58D2EF5DD}" destId="{D9211F65-79D2-4439-BA08-FB3CF94FDE11}" srcOrd="3" destOrd="0" presId="urn:microsoft.com/office/officeart/2018/2/layout/IconVerticalSolidList"/>
    <dgm:cxn modelId="{4AA7D7F3-8EAA-46C6-8F6C-E527E1699FA0}" type="presParOf" srcId="{FC559FE7-B6A2-446B-A8D2-B7EEBFFC4BC8}" destId="{2027AD1C-B728-40B8-B626-666A1C8C7CB6}" srcOrd="3" destOrd="0" presId="urn:microsoft.com/office/officeart/2018/2/layout/IconVerticalSolidList"/>
    <dgm:cxn modelId="{30A4F77C-829A-408D-88DE-6A7A604469B7}" type="presParOf" srcId="{FC559FE7-B6A2-446B-A8D2-B7EEBFFC4BC8}" destId="{5AD5C14D-444C-4314-8659-80CC289445F9}" srcOrd="4" destOrd="0" presId="urn:microsoft.com/office/officeart/2018/2/layout/IconVerticalSolidList"/>
    <dgm:cxn modelId="{EEDAF4DC-02FB-4793-83DA-DBD5E83516B8}" type="presParOf" srcId="{5AD5C14D-444C-4314-8659-80CC289445F9}" destId="{72C6655B-0540-45DF-9A4C-FF84D95F53EC}" srcOrd="0" destOrd="0" presId="urn:microsoft.com/office/officeart/2018/2/layout/IconVerticalSolidList"/>
    <dgm:cxn modelId="{C1D69D82-811C-4133-BDCE-E15A5BA54D60}" type="presParOf" srcId="{5AD5C14D-444C-4314-8659-80CC289445F9}" destId="{32330D72-92BC-4036-8EE0-A8A80FD55D84}" srcOrd="1" destOrd="0" presId="urn:microsoft.com/office/officeart/2018/2/layout/IconVerticalSolidList"/>
    <dgm:cxn modelId="{A9A0EA60-7592-4733-97FA-314EC015D014}" type="presParOf" srcId="{5AD5C14D-444C-4314-8659-80CC289445F9}" destId="{1761C16E-9255-4658-BFA3-E4F13FDDAAED}" srcOrd="2" destOrd="0" presId="urn:microsoft.com/office/officeart/2018/2/layout/IconVerticalSolidList"/>
    <dgm:cxn modelId="{5A95FE6C-7003-442B-98F5-946D7517816E}" type="presParOf" srcId="{5AD5C14D-444C-4314-8659-80CC289445F9}" destId="{E0C8BE1B-6D7D-4EA9-A329-AB1EFAF623F1}" srcOrd="3" destOrd="0" presId="urn:microsoft.com/office/officeart/2018/2/layout/IconVerticalSolidList"/>
    <dgm:cxn modelId="{4F92CA2A-422B-49EE-A0AD-F9D910D82D4D}" type="presParOf" srcId="{FC559FE7-B6A2-446B-A8D2-B7EEBFFC4BC8}" destId="{CFE4C61E-16D3-4435-9BF1-5F59FE25B9BE}" srcOrd="5" destOrd="0" presId="urn:microsoft.com/office/officeart/2018/2/layout/IconVerticalSolidList"/>
    <dgm:cxn modelId="{9977CC39-4D0A-44DD-B5DB-1CF884380E04}" type="presParOf" srcId="{FC559FE7-B6A2-446B-A8D2-B7EEBFFC4BC8}" destId="{4BFE20E7-52DF-4862-AE74-9E27E3BDD7C9}" srcOrd="6" destOrd="0" presId="urn:microsoft.com/office/officeart/2018/2/layout/IconVerticalSolidList"/>
    <dgm:cxn modelId="{07AA814D-0CB8-4858-A1B2-5CCC8C584FD8}" type="presParOf" srcId="{4BFE20E7-52DF-4862-AE74-9E27E3BDD7C9}" destId="{FF4708ED-5C93-4905-93B9-4B2F302D3B0A}" srcOrd="0" destOrd="0" presId="urn:microsoft.com/office/officeart/2018/2/layout/IconVerticalSolidList"/>
    <dgm:cxn modelId="{10A5A395-1C3B-48E7-888E-76BCCC46EEF4}" type="presParOf" srcId="{4BFE20E7-52DF-4862-AE74-9E27E3BDD7C9}" destId="{42626BBF-4C7E-48B6-B159-DB15636E9CF5}" srcOrd="1" destOrd="0" presId="urn:microsoft.com/office/officeart/2018/2/layout/IconVerticalSolidList"/>
    <dgm:cxn modelId="{070EC3CD-9ED7-4A50-BA1A-829FBFE5EE0B}" type="presParOf" srcId="{4BFE20E7-52DF-4862-AE74-9E27E3BDD7C9}" destId="{1869A1DF-3360-487E-886A-FB4719EE88F3}" srcOrd="2" destOrd="0" presId="urn:microsoft.com/office/officeart/2018/2/layout/IconVerticalSolidList"/>
    <dgm:cxn modelId="{5833996A-9098-451F-8688-DDB991A179FB}" type="presParOf" srcId="{4BFE20E7-52DF-4862-AE74-9E27E3BDD7C9}" destId="{2557052C-C2D0-4F2B-94D7-A0093CCB83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ABFC1-7360-4796-A8CE-0A56A3D679A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72CEEC0-5846-46B7-BE3B-EDD06B6BA277}">
      <dgm:prSet/>
      <dgm:spPr/>
      <dgm:t>
        <a:bodyPr/>
        <a:lstStyle/>
        <a:p>
          <a:r>
            <a:rPr lang="en-US"/>
            <a:t>We strive to promote teaching excellence at Johns Hopkins Carey Business School by working closely with faculty to support student learning.</a:t>
          </a:r>
        </a:p>
      </dgm:t>
    </dgm:pt>
    <dgm:pt modelId="{FAFD0D83-1AA6-4CE0-9CBA-B28B24DF3B9E}" type="parTrans" cxnId="{EAC8DD2A-AC33-4603-B90F-98E94E0077AF}">
      <dgm:prSet/>
      <dgm:spPr/>
      <dgm:t>
        <a:bodyPr/>
        <a:lstStyle/>
        <a:p>
          <a:endParaRPr lang="en-US"/>
        </a:p>
      </dgm:t>
    </dgm:pt>
    <dgm:pt modelId="{0CBF435B-A63B-4976-BDA6-8B39EFF26943}" type="sibTrans" cxnId="{EAC8DD2A-AC33-4603-B90F-98E94E0077AF}">
      <dgm:prSet/>
      <dgm:spPr/>
      <dgm:t>
        <a:bodyPr/>
        <a:lstStyle/>
        <a:p>
          <a:endParaRPr lang="en-US"/>
        </a:p>
      </dgm:t>
    </dgm:pt>
    <dgm:pt modelId="{1570F1D9-86DD-4A0E-A8C5-AAD9FA4FA413}">
      <dgm:prSet/>
      <dgm:spPr/>
      <dgm:t>
        <a:bodyPr/>
        <a:lstStyle/>
        <a:p>
          <a:r>
            <a:rPr lang="en-US"/>
            <a:t>Teaching &amp; Learning@Carey helps faculty to identify strengths and challenges in their teaching practice by analyzing information collected from various sources including, but not limited to, students, faculty, staff, observations, and relevant research.</a:t>
          </a:r>
        </a:p>
      </dgm:t>
    </dgm:pt>
    <dgm:pt modelId="{76D4A839-8792-4AB2-9EC2-0CB6BF3AA224}" type="parTrans" cxnId="{157BD62C-44FF-4E54-839D-25BE4C1319EE}">
      <dgm:prSet/>
      <dgm:spPr/>
      <dgm:t>
        <a:bodyPr/>
        <a:lstStyle/>
        <a:p>
          <a:endParaRPr lang="en-US"/>
        </a:p>
      </dgm:t>
    </dgm:pt>
    <dgm:pt modelId="{6D020FC8-CEAC-4AD9-BE09-8D609CEC7161}" type="sibTrans" cxnId="{157BD62C-44FF-4E54-839D-25BE4C1319EE}">
      <dgm:prSet/>
      <dgm:spPr/>
      <dgm:t>
        <a:bodyPr/>
        <a:lstStyle/>
        <a:p>
          <a:endParaRPr lang="en-US"/>
        </a:p>
      </dgm:t>
    </dgm:pt>
    <dgm:pt modelId="{563521BF-AA7E-4135-9AFB-2B6B3DC165DB}">
      <dgm:prSet/>
      <dgm:spPr/>
      <dgm:t>
        <a:bodyPr/>
        <a:lstStyle/>
        <a:p>
          <a:r>
            <a:rPr lang="en-US"/>
            <a:t>We work closely with faculty to </a:t>
          </a:r>
          <a:r>
            <a:rPr lang="en-US" b="1"/>
            <a:t>integrate innovative technologies </a:t>
          </a:r>
          <a:r>
            <a:rPr lang="en-US"/>
            <a:t>and </a:t>
          </a:r>
          <a:r>
            <a:rPr lang="en-US" b="1"/>
            <a:t>pedagogical strategies </a:t>
          </a:r>
          <a:r>
            <a:rPr lang="en-US"/>
            <a:t>to provide effective teaching and, in turn, to increase the </a:t>
          </a:r>
          <a:r>
            <a:rPr lang="en-US" b="1"/>
            <a:t>quality of student learning</a:t>
          </a:r>
          <a:r>
            <a:rPr lang="en-US"/>
            <a:t> at the Johns Hopkins Carey Business School.</a:t>
          </a:r>
        </a:p>
      </dgm:t>
    </dgm:pt>
    <dgm:pt modelId="{7808855D-8A11-4A79-85B2-F58476D4D05A}" type="parTrans" cxnId="{D6C126D6-A96F-4114-8E9F-F037095CF724}">
      <dgm:prSet/>
      <dgm:spPr/>
      <dgm:t>
        <a:bodyPr/>
        <a:lstStyle/>
        <a:p>
          <a:endParaRPr lang="en-US"/>
        </a:p>
      </dgm:t>
    </dgm:pt>
    <dgm:pt modelId="{D7D71716-2C9F-47BB-A962-7CD646B4DC37}" type="sibTrans" cxnId="{D6C126D6-A96F-4114-8E9F-F037095CF724}">
      <dgm:prSet/>
      <dgm:spPr/>
      <dgm:t>
        <a:bodyPr/>
        <a:lstStyle/>
        <a:p>
          <a:endParaRPr lang="en-US"/>
        </a:p>
      </dgm:t>
    </dgm:pt>
    <dgm:pt modelId="{2FA3CE27-386B-4EEF-BB3D-AF622A97B543}" type="pres">
      <dgm:prSet presAssocID="{396ABFC1-7360-4796-A8CE-0A56A3D679AC}" presName="vert0" presStyleCnt="0">
        <dgm:presLayoutVars>
          <dgm:dir/>
          <dgm:animOne val="branch"/>
          <dgm:animLvl val="lvl"/>
        </dgm:presLayoutVars>
      </dgm:prSet>
      <dgm:spPr/>
    </dgm:pt>
    <dgm:pt modelId="{CB2A74FE-9B27-471D-BBAC-F113A995535A}" type="pres">
      <dgm:prSet presAssocID="{872CEEC0-5846-46B7-BE3B-EDD06B6BA277}" presName="thickLine" presStyleLbl="alignNode1" presStyleIdx="0" presStyleCnt="3"/>
      <dgm:spPr/>
    </dgm:pt>
    <dgm:pt modelId="{F4F2DD22-E1BC-429C-837A-6F54A79309F2}" type="pres">
      <dgm:prSet presAssocID="{872CEEC0-5846-46B7-BE3B-EDD06B6BA277}" presName="horz1" presStyleCnt="0"/>
      <dgm:spPr/>
    </dgm:pt>
    <dgm:pt modelId="{16F6FAE5-167C-47A4-B62B-FC0D71DDFA01}" type="pres">
      <dgm:prSet presAssocID="{872CEEC0-5846-46B7-BE3B-EDD06B6BA277}" presName="tx1" presStyleLbl="revTx" presStyleIdx="0" presStyleCnt="3"/>
      <dgm:spPr/>
    </dgm:pt>
    <dgm:pt modelId="{5B206D26-A6EF-43D7-ABDD-AB6DB1EAB1F0}" type="pres">
      <dgm:prSet presAssocID="{872CEEC0-5846-46B7-BE3B-EDD06B6BA277}" presName="vert1" presStyleCnt="0"/>
      <dgm:spPr/>
    </dgm:pt>
    <dgm:pt modelId="{52B27941-2381-4387-AE11-958D683490ED}" type="pres">
      <dgm:prSet presAssocID="{1570F1D9-86DD-4A0E-A8C5-AAD9FA4FA413}" presName="thickLine" presStyleLbl="alignNode1" presStyleIdx="1" presStyleCnt="3"/>
      <dgm:spPr/>
    </dgm:pt>
    <dgm:pt modelId="{39452F64-324E-4250-ABF6-013BBEB7A221}" type="pres">
      <dgm:prSet presAssocID="{1570F1D9-86DD-4A0E-A8C5-AAD9FA4FA413}" presName="horz1" presStyleCnt="0"/>
      <dgm:spPr/>
    </dgm:pt>
    <dgm:pt modelId="{A51ED4AE-F8D8-4144-AE9D-87F5F38BD9E0}" type="pres">
      <dgm:prSet presAssocID="{1570F1D9-86DD-4A0E-A8C5-AAD9FA4FA413}" presName="tx1" presStyleLbl="revTx" presStyleIdx="1" presStyleCnt="3"/>
      <dgm:spPr/>
    </dgm:pt>
    <dgm:pt modelId="{30239F04-8AD4-4DF7-B8C7-6242BD2D94E7}" type="pres">
      <dgm:prSet presAssocID="{1570F1D9-86DD-4A0E-A8C5-AAD9FA4FA413}" presName="vert1" presStyleCnt="0"/>
      <dgm:spPr/>
    </dgm:pt>
    <dgm:pt modelId="{18BBF352-6274-4BD7-A66A-A1D9E8940121}" type="pres">
      <dgm:prSet presAssocID="{563521BF-AA7E-4135-9AFB-2B6B3DC165DB}" presName="thickLine" presStyleLbl="alignNode1" presStyleIdx="2" presStyleCnt="3"/>
      <dgm:spPr/>
    </dgm:pt>
    <dgm:pt modelId="{6BEA41F5-3A0F-4F75-B422-BC3C34A5A418}" type="pres">
      <dgm:prSet presAssocID="{563521BF-AA7E-4135-9AFB-2B6B3DC165DB}" presName="horz1" presStyleCnt="0"/>
      <dgm:spPr/>
    </dgm:pt>
    <dgm:pt modelId="{6C73A1C7-05FD-4F1C-B4DD-795943EFF667}" type="pres">
      <dgm:prSet presAssocID="{563521BF-AA7E-4135-9AFB-2B6B3DC165DB}" presName="tx1" presStyleLbl="revTx" presStyleIdx="2" presStyleCnt="3"/>
      <dgm:spPr/>
    </dgm:pt>
    <dgm:pt modelId="{707D81D1-1437-45FB-A091-CF540AF49AB2}" type="pres">
      <dgm:prSet presAssocID="{563521BF-AA7E-4135-9AFB-2B6B3DC165DB}" presName="vert1" presStyleCnt="0"/>
      <dgm:spPr/>
    </dgm:pt>
  </dgm:ptLst>
  <dgm:cxnLst>
    <dgm:cxn modelId="{AA547023-EA5F-4F50-B2CF-F5AD7E22F4D3}" type="presOf" srcId="{396ABFC1-7360-4796-A8CE-0A56A3D679AC}" destId="{2FA3CE27-386B-4EEF-BB3D-AF622A97B543}" srcOrd="0" destOrd="0" presId="urn:microsoft.com/office/officeart/2008/layout/LinedList"/>
    <dgm:cxn modelId="{EAC8DD2A-AC33-4603-B90F-98E94E0077AF}" srcId="{396ABFC1-7360-4796-A8CE-0A56A3D679AC}" destId="{872CEEC0-5846-46B7-BE3B-EDD06B6BA277}" srcOrd="0" destOrd="0" parTransId="{FAFD0D83-1AA6-4CE0-9CBA-B28B24DF3B9E}" sibTransId="{0CBF435B-A63B-4976-BDA6-8B39EFF26943}"/>
    <dgm:cxn modelId="{157BD62C-44FF-4E54-839D-25BE4C1319EE}" srcId="{396ABFC1-7360-4796-A8CE-0A56A3D679AC}" destId="{1570F1D9-86DD-4A0E-A8C5-AAD9FA4FA413}" srcOrd="1" destOrd="0" parTransId="{76D4A839-8792-4AB2-9EC2-0CB6BF3AA224}" sibTransId="{6D020FC8-CEAC-4AD9-BE09-8D609CEC7161}"/>
    <dgm:cxn modelId="{94327F31-4C75-44BC-9D77-6C6FDFC6FA4D}" type="presOf" srcId="{563521BF-AA7E-4135-9AFB-2B6B3DC165DB}" destId="{6C73A1C7-05FD-4F1C-B4DD-795943EFF667}" srcOrd="0" destOrd="0" presId="urn:microsoft.com/office/officeart/2008/layout/LinedList"/>
    <dgm:cxn modelId="{B3CBD88F-B42E-455C-BC62-C8D33D5229B1}" type="presOf" srcId="{872CEEC0-5846-46B7-BE3B-EDD06B6BA277}" destId="{16F6FAE5-167C-47A4-B62B-FC0D71DDFA01}" srcOrd="0" destOrd="0" presId="urn:microsoft.com/office/officeart/2008/layout/LinedList"/>
    <dgm:cxn modelId="{D6C126D6-A96F-4114-8E9F-F037095CF724}" srcId="{396ABFC1-7360-4796-A8CE-0A56A3D679AC}" destId="{563521BF-AA7E-4135-9AFB-2B6B3DC165DB}" srcOrd="2" destOrd="0" parTransId="{7808855D-8A11-4A79-85B2-F58476D4D05A}" sibTransId="{D7D71716-2C9F-47BB-A962-7CD646B4DC37}"/>
    <dgm:cxn modelId="{F0F7B1FE-C165-43A5-B3A6-7CB27EACFA4F}" type="presOf" srcId="{1570F1D9-86DD-4A0E-A8C5-AAD9FA4FA413}" destId="{A51ED4AE-F8D8-4144-AE9D-87F5F38BD9E0}" srcOrd="0" destOrd="0" presId="urn:microsoft.com/office/officeart/2008/layout/LinedList"/>
    <dgm:cxn modelId="{D6F0BB8F-EC5A-421D-A22F-D4312B0FEFB4}" type="presParOf" srcId="{2FA3CE27-386B-4EEF-BB3D-AF622A97B543}" destId="{CB2A74FE-9B27-471D-BBAC-F113A995535A}" srcOrd="0" destOrd="0" presId="urn:microsoft.com/office/officeart/2008/layout/LinedList"/>
    <dgm:cxn modelId="{3AE5C295-DF49-49CB-998E-B5343F3EA39D}" type="presParOf" srcId="{2FA3CE27-386B-4EEF-BB3D-AF622A97B543}" destId="{F4F2DD22-E1BC-429C-837A-6F54A79309F2}" srcOrd="1" destOrd="0" presId="urn:microsoft.com/office/officeart/2008/layout/LinedList"/>
    <dgm:cxn modelId="{7EA3F43A-9DB3-4907-9A13-053D6D1768E6}" type="presParOf" srcId="{F4F2DD22-E1BC-429C-837A-6F54A79309F2}" destId="{16F6FAE5-167C-47A4-B62B-FC0D71DDFA01}" srcOrd="0" destOrd="0" presId="urn:microsoft.com/office/officeart/2008/layout/LinedList"/>
    <dgm:cxn modelId="{2DF8B98D-77BC-46B8-9D14-BDC046BA967E}" type="presParOf" srcId="{F4F2DD22-E1BC-429C-837A-6F54A79309F2}" destId="{5B206D26-A6EF-43D7-ABDD-AB6DB1EAB1F0}" srcOrd="1" destOrd="0" presId="urn:microsoft.com/office/officeart/2008/layout/LinedList"/>
    <dgm:cxn modelId="{858EB29A-1C74-4591-A402-73714ECB9596}" type="presParOf" srcId="{2FA3CE27-386B-4EEF-BB3D-AF622A97B543}" destId="{52B27941-2381-4387-AE11-958D683490ED}" srcOrd="2" destOrd="0" presId="urn:microsoft.com/office/officeart/2008/layout/LinedList"/>
    <dgm:cxn modelId="{109324A2-A611-49D5-8257-47F975BC0977}" type="presParOf" srcId="{2FA3CE27-386B-4EEF-BB3D-AF622A97B543}" destId="{39452F64-324E-4250-ABF6-013BBEB7A221}" srcOrd="3" destOrd="0" presId="urn:microsoft.com/office/officeart/2008/layout/LinedList"/>
    <dgm:cxn modelId="{2FCEA29D-8C20-44D2-90FB-7B1A37100E31}" type="presParOf" srcId="{39452F64-324E-4250-ABF6-013BBEB7A221}" destId="{A51ED4AE-F8D8-4144-AE9D-87F5F38BD9E0}" srcOrd="0" destOrd="0" presId="urn:microsoft.com/office/officeart/2008/layout/LinedList"/>
    <dgm:cxn modelId="{12E7A2AC-040A-4010-A7A2-EF21E0E49502}" type="presParOf" srcId="{39452F64-324E-4250-ABF6-013BBEB7A221}" destId="{30239F04-8AD4-4DF7-B8C7-6242BD2D94E7}" srcOrd="1" destOrd="0" presId="urn:microsoft.com/office/officeart/2008/layout/LinedList"/>
    <dgm:cxn modelId="{20693867-1421-4595-8334-F322B1A05121}" type="presParOf" srcId="{2FA3CE27-386B-4EEF-BB3D-AF622A97B543}" destId="{18BBF352-6274-4BD7-A66A-A1D9E8940121}" srcOrd="4" destOrd="0" presId="urn:microsoft.com/office/officeart/2008/layout/LinedList"/>
    <dgm:cxn modelId="{B73723A6-1BE7-4D86-8332-EB43F557DA45}" type="presParOf" srcId="{2FA3CE27-386B-4EEF-BB3D-AF622A97B543}" destId="{6BEA41F5-3A0F-4F75-B422-BC3C34A5A418}" srcOrd="5" destOrd="0" presId="urn:microsoft.com/office/officeart/2008/layout/LinedList"/>
    <dgm:cxn modelId="{94621F7B-97C5-4C38-B993-7A8D971C7E06}" type="presParOf" srcId="{6BEA41F5-3A0F-4F75-B422-BC3C34A5A418}" destId="{6C73A1C7-05FD-4F1C-B4DD-795943EFF667}" srcOrd="0" destOrd="0" presId="urn:microsoft.com/office/officeart/2008/layout/LinedList"/>
    <dgm:cxn modelId="{584A1397-AE4F-4D4E-8E5B-33A7CF9F4CFF}" type="presParOf" srcId="{6BEA41F5-3A0F-4F75-B422-BC3C34A5A418}" destId="{707D81D1-1437-45FB-A091-CF540AF49A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1B3B41-C5B8-4EBA-BC98-15A36C5E4BBE}"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D218E8CE-3E00-4113-89AE-D908612CDA10}">
      <dgm:prSet/>
      <dgm:spPr/>
      <dgm:t>
        <a:bodyPr/>
        <a:lstStyle/>
        <a:p>
          <a:pPr>
            <a:lnSpc>
              <a:spcPct val="100000"/>
            </a:lnSpc>
            <a:defRPr b="1"/>
          </a:pPr>
          <a:r>
            <a:rPr lang="en-US" b="1" dirty="0">
              <a:latin typeface="Calibri Light" panose="020F0302020204030204"/>
            </a:rPr>
            <a:t>112 Online Faculty.</a:t>
          </a:r>
          <a:endParaRPr lang="en-US" b="1" dirty="0"/>
        </a:p>
      </dgm:t>
    </dgm:pt>
    <dgm:pt modelId="{088F897F-569F-4775-B78F-CDC876AE6BBB}" type="parTrans" cxnId="{EDBB0606-23F0-42D4-8890-3A3B57EB4FAC}">
      <dgm:prSet/>
      <dgm:spPr/>
      <dgm:t>
        <a:bodyPr/>
        <a:lstStyle/>
        <a:p>
          <a:endParaRPr lang="en-US"/>
        </a:p>
      </dgm:t>
    </dgm:pt>
    <dgm:pt modelId="{86A19F80-B3D7-45BB-9CDF-19F423FC7B86}" type="sibTrans" cxnId="{EDBB0606-23F0-42D4-8890-3A3B57EB4FAC}">
      <dgm:prSet/>
      <dgm:spPr/>
      <dgm:t>
        <a:bodyPr/>
        <a:lstStyle/>
        <a:p>
          <a:endParaRPr lang="en-US"/>
        </a:p>
      </dgm:t>
    </dgm:pt>
    <dgm:pt modelId="{2C531070-701C-43A2-9E08-249ED799972E}">
      <dgm:prSet/>
      <dgm:spPr/>
      <dgm:t>
        <a:bodyPr/>
        <a:lstStyle/>
        <a:p>
          <a:pPr>
            <a:lnSpc>
              <a:spcPct val="100000"/>
            </a:lnSpc>
            <a:defRPr b="1"/>
          </a:pPr>
          <a:r>
            <a:rPr lang="en-US" dirty="0">
              <a:latin typeface="Calibri Light" panose="020F0302020204030204" pitchFamily="34" charset="0"/>
              <a:cs typeface="Calibri Light" panose="020F0302020204030204" pitchFamily="34" charset="0"/>
            </a:rPr>
            <a:t>The first online course was developed and launched in FA II 2014.</a:t>
          </a:r>
        </a:p>
      </dgm:t>
    </dgm:pt>
    <dgm:pt modelId="{DC94594F-5482-446D-9F99-46CAC930617C}" type="parTrans" cxnId="{F1A36174-A85C-42D3-BEC8-0102D3380821}">
      <dgm:prSet/>
      <dgm:spPr/>
      <dgm:t>
        <a:bodyPr/>
        <a:lstStyle/>
        <a:p>
          <a:endParaRPr lang="en-US"/>
        </a:p>
      </dgm:t>
    </dgm:pt>
    <dgm:pt modelId="{F7385EAA-D596-4BBF-B030-DA202B145CAD}" type="sibTrans" cxnId="{F1A36174-A85C-42D3-BEC8-0102D3380821}">
      <dgm:prSet/>
      <dgm:spPr/>
      <dgm:t>
        <a:bodyPr/>
        <a:lstStyle/>
        <a:p>
          <a:endParaRPr lang="en-US"/>
        </a:p>
      </dgm:t>
    </dgm:pt>
    <dgm:pt modelId="{FBA2B3F9-B3DF-46F7-B1CD-64A8BA7DC43F}">
      <dgm:prSet phldr="0"/>
      <dgm:spPr/>
      <dgm:t>
        <a:bodyPr/>
        <a:lstStyle/>
        <a:p>
          <a:pPr>
            <a:lnSpc>
              <a:spcPct val="100000"/>
            </a:lnSpc>
          </a:pPr>
          <a:r>
            <a:rPr lang="en-US" dirty="0"/>
            <a:t>Offered in an online asynchronous modality.</a:t>
          </a:r>
        </a:p>
      </dgm:t>
    </dgm:pt>
    <dgm:pt modelId="{8993991A-0BAF-4142-9DE2-E5B94C5DD688}" type="parTrans" cxnId="{1120BA49-04A3-4E45-A45B-0AA3685DA735}">
      <dgm:prSet/>
      <dgm:spPr/>
      <dgm:t>
        <a:bodyPr/>
        <a:lstStyle/>
        <a:p>
          <a:endParaRPr lang="en-US"/>
        </a:p>
      </dgm:t>
    </dgm:pt>
    <dgm:pt modelId="{84F4921C-8E3D-4287-A4B4-B3ECCD2379D2}" type="sibTrans" cxnId="{1120BA49-04A3-4E45-A45B-0AA3685DA735}">
      <dgm:prSet/>
      <dgm:spPr/>
      <dgm:t>
        <a:bodyPr/>
        <a:lstStyle/>
        <a:p>
          <a:endParaRPr lang="en-US"/>
        </a:p>
      </dgm:t>
    </dgm:pt>
    <dgm:pt modelId="{541CE8CE-42F3-4E94-99D5-1FF6E34F38A9}">
      <dgm:prSet phldr="0"/>
      <dgm:spPr/>
      <dgm:t>
        <a:bodyPr/>
        <a:lstStyle/>
        <a:p>
          <a:pPr>
            <a:lnSpc>
              <a:spcPct val="100000"/>
            </a:lnSpc>
          </a:pPr>
          <a:r>
            <a:rPr lang="en-US" dirty="0"/>
            <a:t>Modular structure: 8 modules of content, readings, instructional media (video and interactive media), assignments and activities.</a:t>
          </a:r>
        </a:p>
      </dgm:t>
    </dgm:pt>
    <dgm:pt modelId="{95673522-B00B-4516-95DC-73E98C5DEFF8}" type="parTrans" cxnId="{101B5A89-CF37-47E3-9689-B5C1BD21DD0C}">
      <dgm:prSet/>
      <dgm:spPr/>
      <dgm:t>
        <a:bodyPr/>
        <a:lstStyle/>
        <a:p>
          <a:endParaRPr lang="en-US"/>
        </a:p>
      </dgm:t>
    </dgm:pt>
    <dgm:pt modelId="{AFCEF9AB-3C23-44B9-B9E5-F79475045B86}" type="sibTrans" cxnId="{101B5A89-CF37-47E3-9689-B5C1BD21DD0C}">
      <dgm:prSet/>
      <dgm:spPr/>
      <dgm:t>
        <a:bodyPr/>
        <a:lstStyle/>
        <a:p>
          <a:endParaRPr lang="en-US"/>
        </a:p>
      </dgm:t>
    </dgm:pt>
    <dgm:pt modelId="{41EB7A23-8C47-4CC2-BCA1-518CB233C62E}">
      <dgm:prSet phldr="0"/>
      <dgm:spPr/>
      <dgm:t>
        <a:bodyPr/>
        <a:lstStyle/>
        <a:p>
          <a:pPr>
            <a:lnSpc>
              <a:spcPct val="100000"/>
            </a:lnSpc>
            <a:defRPr b="1"/>
          </a:pPr>
          <a:r>
            <a:rPr lang="en-US" b="1" dirty="0">
              <a:latin typeface="Calibri Light" panose="020F0302020204030204"/>
            </a:rPr>
            <a:t>100+ Online Courses.</a:t>
          </a:r>
          <a:endParaRPr lang="en-US" dirty="0"/>
        </a:p>
      </dgm:t>
    </dgm:pt>
    <dgm:pt modelId="{727E9592-384B-4578-A573-3DC19FA9FFF9}" type="parTrans" cxnId="{D6270964-B25A-40C2-A0EE-0DCC651F381B}">
      <dgm:prSet/>
      <dgm:spPr/>
      <dgm:t>
        <a:bodyPr/>
        <a:lstStyle/>
        <a:p>
          <a:endParaRPr lang="en-US"/>
        </a:p>
      </dgm:t>
    </dgm:pt>
    <dgm:pt modelId="{ABDFDFA7-AB3A-4A74-BE7F-E893F1593DC1}" type="sibTrans" cxnId="{D6270964-B25A-40C2-A0EE-0DCC651F381B}">
      <dgm:prSet/>
      <dgm:spPr/>
      <dgm:t>
        <a:bodyPr/>
        <a:lstStyle/>
        <a:p>
          <a:endParaRPr lang="en-US"/>
        </a:p>
      </dgm:t>
    </dgm:pt>
    <dgm:pt modelId="{FBE3DEC1-7778-4FC0-8DE8-08EF0AAC19BC}" type="pres">
      <dgm:prSet presAssocID="{A91B3B41-C5B8-4EBA-BC98-15A36C5E4BBE}" presName="root" presStyleCnt="0">
        <dgm:presLayoutVars>
          <dgm:dir/>
          <dgm:resizeHandles val="exact"/>
        </dgm:presLayoutVars>
      </dgm:prSet>
      <dgm:spPr/>
    </dgm:pt>
    <dgm:pt modelId="{F029C94B-E664-4796-9D22-298A4392BD11}" type="pres">
      <dgm:prSet presAssocID="{D218E8CE-3E00-4113-89AE-D908612CDA10}" presName="compNode" presStyleCnt="0"/>
      <dgm:spPr/>
    </dgm:pt>
    <dgm:pt modelId="{716BFEDA-ECE3-48B5-9557-4C78AB9ED9EC}" type="pres">
      <dgm:prSet presAssocID="{D218E8CE-3E00-4113-89AE-D908612CDA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DDC579F9-F130-45CD-A5E8-7780A3774B07}" type="pres">
      <dgm:prSet presAssocID="{D218E8CE-3E00-4113-89AE-D908612CDA10}" presName="iconSpace" presStyleCnt="0"/>
      <dgm:spPr/>
    </dgm:pt>
    <dgm:pt modelId="{3BA0CEAF-1E9B-4B49-89CE-EDA18D047148}" type="pres">
      <dgm:prSet presAssocID="{D218E8CE-3E00-4113-89AE-D908612CDA10}" presName="parTx" presStyleLbl="revTx" presStyleIdx="0" presStyleCnt="6">
        <dgm:presLayoutVars>
          <dgm:chMax val="0"/>
          <dgm:chPref val="0"/>
        </dgm:presLayoutVars>
      </dgm:prSet>
      <dgm:spPr/>
    </dgm:pt>
    <dgm:pt modelId="{1A4C0F2E-19A2-41A0-9A26-2E8FAC29FAF1}" type="pres">
      <dgm:prSet presAssocID="{D218E8CE-3E00-4113-89AE-D908612CDA10}" presName="txSpace" presStyleCnt="0"/>
      <dgm:spPr/>
    </dgm:pt>
    <dgm:pt modelId="{0CEC374C-304D-4B18-B6B3-7FB0FF8E5C43}" type="pres">
      <dgm:prSet presAssocID="{D218E8CE-3E00-4113-89AE-D908612CDA10}" presName="desTx" presStyleLbl="revTx" presStyleIdx="1" presStyleCnt="6">
        <dgm:presLayoutVars/>
      </dgm:prSet>
      <dgm:spPr/>
    </dgm:pt>
    <dgm:pt modelId="{B0A70E46-D3A5-4CBD-BDCA-7709FF1F1913}" type="pres">
      <dgm:prSet presAssocID="{86A19F80-B3D7-45BB-9CDF-19F423FC7B86}" presName="sibTrans" presStyleCnt="0"/>
      <dgm:spPr/>
    </dgm:pt>
    <dgm:pt modelId="{83D23628-9FD1-44F1-9564-A578194306D5}" type="pres">
      <dgm:prSet presAssocID="{41EB7A23-8C47-4CC2-BCA1-518CB233C62E}" presName="compNode" presStyleCnt="0"/>
      <dgm:spPr/>
    </dgm:pt>
    <dgm:pt modelId="{6577FA85-A607-48A6-9727-D549EBCD4EAA}" type="pres">
      <dgm:prSet presAssocID="{41EB7A23-8C47-4CC2-BCA1-518CB233C62E}" presName="iconRect" presStyleLbl="node1" presStyleIdx="1" presStyleCnt="3"/>
      <dgm:spPr/>
    </dgm:pt>
    <dgm:pt modelId="{B4BF6EE3-6C0F-48D2-A1F0-7A3646A93CAF}" type="pres">
      <dgm:prSet presAssocID="{41EB7A23-8C47-4CC2-BCA1-518CB233C62E}" presName="iconSpace" presStyleCnt="0"/>
      <dgm:spPr/>
    </dgm:pt>
    <dgm:pt modelId="{8859A9A9-8C3D-4A9A-A44B-B9A31674D507}" type="pres">
      <dgm:prSet presAssocID="{41EB7A23-8C47-4CC2-BCA1-518CB233C62E}" presName="parTx" presStyleLbl="revTx" presStyleIdx="2" presStyleCnt="6">
        <dgm:presLayoutVars>
          <dgm:chMax val="0"/>
          <dgm:chPref val="0"/>
        </dgm:presLayoutVars>
      </dgm:prSet>
      <dgm:spPr/>
    </dgm:pt>
    <dgm:pt modelId="{CBA8E6B9-1CD7-4627-85DD-A86341132CFA}" type="pres">
      <dgm:prSet presAssocID="{41EB7A23-8C47-4CC2-BCA1-518CB233C62E}" presName="txSpace" presStyleCnt="0"/>
      <dgm:spPr/>
    </dgm:pt>
    <dgm:pt modelId="{1973B01B-149F-4813-AEAD-383FDA9C2BEB}" type="pres">
      <dgm:prSet presAssocID="{41EB7A23-8C47-4CC2-BCA1-518CB233C62E}" presName="desTx" presStyleLbl="revTx" presStyleIdx="3" presStyleCnt="6">
        <dgm:presLayoutVars/>
      </dgm:prSet>
      <dgm:spPr/>
    </dgm:pt>
    <dgm:pt modelId="{7F3928C2-EF6E-43D8-AEAD-677C12A5163D}" type="pres">
      <dgm:prSet presAssocID="{ABDFDFA7-AB3A-4A74-BE7F-E893F1593DC1}" presName="sibTrans" presStyleCnt="0"/>
      <dgm:spPr/>
    </dgm:pt>
    <dgm:pt modelId="{A4A47FF2-A9B3-48C1-AA97-93E6148FBDC7}" type="pres">
      <dgm:prSet presAssocID="{2C531070-701C-43A2-9E08-249ED799972E}" presName="compNode" presStyleCnt="0"/>
      <dgm:spPr/>
    </dgm:pt>
    <dgm:pt modelId="{D2E72BD7-DA7C-4D71-8E52-DAC1BBBC8317}" type="pres">
      <dgm:prSet presAssocID="{2C531070-701C-43A2-9E08-249ED799972E}"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aptop"/>
        </a:ext>
      </dgm:extLst>
    </dgm:pt>
    <dgm:pt modelId="{10F76BE2-7989-4AF9-9686-6C5C058CF50D}" type="pres">
      <dgm:prSet presAssocID="{2C531070-701C-43A2-9E08-249ED799972E}" presName="iconSpace" presStyleCnt="0"/>
      <dgm:spPr/>
    </dgm:pt>
    <dgm:pt modelId="{5775B71B-2794-45EE-BE1F-3816E4490E9A}" type="pres">
      <dgm:prSet presAssocID="{2C531070-701C-43A2-9E08-249ED799972E}" presName="parTx" presStyleLbl="revTx" presStyleIdx="4" presStyleCnt="6">
        <dgm:presLayoutVars>
          <dgm:chMax val="0"/>
          <dgm:chPref val="0"/>
        </dgm:presLayoutVars>
      </dgm:prSet>
      <dgm:spPr/>
    </dgm:pt>
    <dgm:pt modelId="{9D12278D-4BC2-4FBD-8E2D-D459670756F7}" type="pres">
      <dgm:prSet presAssocID="{2C531070-701C-43A2-9E08-249ED799972E}" presName="txSpace" presStyleCnt="0"/>
      <dgm:spPr/>
    </dgm:pt>
    <dgm:pt modelId="{DD1312CF-FBAC-4E03-B950-1AA2E75B6174}" type="pres">
      <dgm:prSet presAssocID="{2C531070-701C-43A2-9E08-249ED799972E}" presName="desTx" presStyleLbl="revTx" presStyleIdx="5" presStyleCnt="6">
        <dgm:presLayoutVars/>
      </dgm:prSet>
      <dgm:spPr/>
    </dgm:pt>
  </dgm:ptLst>
  <dgm:cxnLst>
    <dgm:cxn modelId="{EDBB0606-23F0-42D4-8890-3A3B57EB4FAC}" srcId="{A91B3B41-C5B8-4EBA-BC98-15A36C5E4BBE}" destId="{D218E8CE-3E00-4113-89AE-D908612CDA10}" srcOrd="0" destOrd="0" parTransId="{088F897F-569F-4775-B78F-CDC876AE6BBB}" sibTransId="{86A19F80-B3D7-45BB-9CDF-19F423FC7B86}"/>
    <dgm:cxn modelId="{ACD00D1F-2B8C-4E9D-AB10-EEF2810EFCAA}" type="presOf" srcId="{2C531070-701C-43A2-9E08-249ED799972E}" destId="{5775B71B-2794-45EE-BE1F-3816E4490E9A}" srcOrd="0" destOrd="0" presId="urn:microsoft.com/office/officeart/2018/5/layout/CenteredIconLabelDescriptionList"/>
    <dgm:cxn modelId="{D6270964-B25A-40C2-A0EE-0DCC651F381B}" srcId="{A91B3B41-C5B8-4EBA-BC98-15A36C5E4BBE}" destId="{41EB7A23-8C47-4CC2-BCA1-518CB233C62E}" srcOrd="1" destOrd="0" parTransId="{727E9592-384B-4578-A573-3DC19FA9FFF9}" sibTransId="{ABDFDFA7-AB3A-4A74-BE7F-E893F1593DC1}"/>
    <dgm:cxn modelId="{1120BA49-04A3-4E45-A45B-0AA3685DA735}" srcId="{41EB7A23-8C47-4CC2-BCA1-518CB233C62E}" destId="{FBA2B3F9-B3DF-46F7-B1CD-64A8BA7DC43F}" srcOrd="0" destOrd="0" parTransId="{8993991A-0BAF-4142-9DE2-E5B94C5DD688}" sibTransId="{84F4921C-8E3D-4287-A4B4-B3ECCD2379D2}"/>
    <dgm:cxn modelId="{FD99886C-AABE-4B72-BE16-C6C5F90D6778}" type="presOf" srcId="{D218E8CE-3E00-4113-89AE-D908612CDA10}" destId="{3BA0CEAF-1E9B-4B49-89CE-EDA18D047148}" srcOrd="0" destOrd="0" presId="urn:microsoft.com/office/officeart/2018/5/layout/CenteredIconLabelDescriptionList"/>
    <dgm:cxn modelId="{FCC7616E-E222-4D65-9058-1C933861B014}" type="presOf" srcId="{A91B3B41-C5B8-4EBA-BC98-15A36C5E4BBE}" destId="{FBE3DEC1-7778-4FC0-8DE8-08EF0AAC19BC}" srcOrd="0" destOrd="0" presId="urn:microsoft.com/office/officeart/2018/5/layout/CenteredIconLabelDescriptionList"/>
    <dgm:cxn modelId="{F1A36174-A85C-42D3-BEC8-0102D3380821}" srcId="{A91B3B41-C5B8-4EBA-BC98-15A36C5E4BBE}" destId="{2C531070-701C-43A2-9E08-249ED799972E}" srcOrd="2" destOrd="0" parTransId="{DC94594F-5482-446D-9F99-46CAC930617C}" sibTransId="{F7385EAA-D596-4BBF-B030-DA202B145CAD}"/>
    <dgm:cxn modelId="{101B5A89-CF37-47E3-9689-B5C1BD21DD0C}" srcId="{41EB7A23-8C47-4CC2-BCA1-518CB233C62E}" destId="{541CE8CE-42F3-4E94-99D5-1FF6E34F38A9}" srcOrd="1" destOrd="0" parTransId="{95673522-B00B-4516-95DC-73E98C5DEFF8}" sibTransId="{AFCEF9AB-3C23-44B9-B9E5-F79475045B86}"/>
    <dgm:cxn modelId="{3FE5EEB2-04B6-402C-BBBC-95A2013AF990}" type="presOf" srcId="{541CE8CE-42F3-4E94-99D5-1FF6E34F38A9}" destId="{1973B01B-149F-4813-AEAD-383FDA9C2BEB}" srcOrd="0" destOrd="1" presId="urn:microsoft.com/office/officeart/2018/5/layout/CenteredIconLabelDescriptionList"/>
    <dgm:cxn modelId="{0E85D4C0-360A-4A20-9ED0-B2AE7D63E0C2}" type="presOf" srcId="{FBA2B3F9-B3DF-46F7-B1CD-64A8BA7DC43F}" destId="{1973B01B-149F-4813-AEAD-383FDA9C2BEB}" srcOrd="0" destOrd="0" presId="urn:microsoft.com/office/officeart/2018/5/layout/CenteredIconLabelDescriptionList"/>
    <dgm:cxn modelId="{F8350AC7-AFAD-4187-80FF-C6D330A511E5}" type="presOf" srcId="{41EB7A23-8C47-4CC2-BCA1-518CB233C62E}" destId="{8859A9A9-8C3D-4A9A-A44B-B9A31674D507}" srcOrd="0" destOrd="0" presId="urn:microsoft.com/office/officeart/2018/5/layout/CenteredIconLabelDescriptionList"/>
    <dgm:cxn modelId="{8D6031AC-7859-4EDA-85AF-183399A71AAE}" type="presParOf" srcId="{FBE3DEC1-7778-4FC0-8DE8-08EF0AAC19BC}" destId="{F029C94B-E664-4796-9D22-298A4392BD11}" srcOrd="0" destOrd="0" presId="urn:microsoft.com/office/officeart/2018/5/layout/CenteredIconLabelDescriptionList"/>
    <dgm:cxn modelId="{2C8C4000-BFDB-4880-8E74-BBEFA55AF702}" type="presParOf" srcId="{F029C94B-E664-4796-9D22-298A4392BD11}" destId="{716BFEDA-ECE3-48B5-9557-4C78AB9ED9EC}" srcOrd="0" destOrd="0" presId="urn:microsoft.com/office/officeart/2018/5/layout/CenteredIconLabelDescriptionList"/>
    <dgm:cxn modelId="{FEC096B8-6F25-452F-898B-4190E75A4652}" type="presParOf" srcId="{F029C94B-E664-4796-9D22-298A4392BD11}" destId="{DDC579F9-F130-45CD-A5E8-7780A3774B07}" srcOrd="1" destOrd="0" presId="urn:microsoft.com/office/officeart/2018/5/layout/CenteredIconLabelDescriptionList"/>
    <dgm:cxn modelId="{5CD35B99-9194-4B48-B227-B753C3BA62B5}" type="presParOf" srcId="{F029C94B-E664-4796-9D22-298A4392BD11}" destId="{3BA0CEAF-1E9B-4B49-89CE-EDA18D047148}" srcOrd="2" destOrd="0" presId="urn:microsoft.com/office/officeart/2018/5/layout/CenteredIconLabelDescriptionList"/>
    <dgm:cxn modelId="{46765FCC-C9CB-4119-8398-D4F9F61B5EBE}" type="presParOf" srcId="{F029C94B-E664-4796-9D22-298A4392BD11}" destId="{1A4C0F2E-19A2-41A0-9A26-2E8FAC29FAF1}" srcOrd="3" destOrd="0" presId="urn:microsoft.com/office/officeart/2018/5/layout/CenteredIconLabelDescriptionList"/>
    <dgm:cxn modelId="{624F28FA-FB84-4E43-A7D6-9229D9DBEF0A}" type="presParOf" srcId="{F029C94B-E664-4796-9D22-298A4392BD11}" destId="{0CEC374C-304D-4B18-B6B3-7FB0FF8E5C43}" srcOrd="4" destOrd="0" presId="urn:microsoft.com/office/officeart/2018/5/layout/CenteredIconLabelDescriptionList"/>
    <dgm:cxn modelId="{A5F75722-B7FD-4CE6-B576-8CDB73F64CB3}" type="presParOf" srcId="{FBE3DEC1-7778-4FC0-8DE8-08EF0AAC19BC}" destId="{B0A70E46-D3A5-4CBD-BDCA-7709FF1F1913}" srcOrd="1" destOrd="0" presId="urn:microsoft.com/office/officeart/2018/5/layout/CenteredIconLabelDescriptionList"/>
    <dgm:cxn modelId="{71A2127D-B3B4-4E09-A4A0-D656083483CB}" type="presParOf" srcId="{FBE3DEC1-7778-4FC0-8DE8-08EF0AAC19BC}" destId="{83D23628-9FD1-44F1-9564-A578194306D5}" srcOrd="2" destOrd="0" presId="urn:microsoft.com/office/officeart/2018/5/layout/CenteredIconLabelDescriptionList"/>
    <dgm:cxn modelId="{DC6B8A62-6DE5-4D60-BF22-009453FE503F}" type="presParOf" srcId="{83D23628-9FD1-44F1-9564-A578194306D5}" destId="{6577FA85-A607-48A6-9727-D549EBCD4EAA}" srcOrd="0" destOrd="0" presId="urn:microsoft.com/office/officeart/2018/5/layout/CenteredIconLabelDescriptionList"/>
    <dgm:cxn modelId="{A28744C2-15FC-4C2F-ADB6-4FD586C6D884}" type="presParOf" srcId="{83D23628-9FD1-44F1-9564-A578194306D5}" destId="{B4BF6EE3-6C0F-48D2-A1F0-7A3646A93CAF}" srcOrd="1" destOrd="0" presId="urn:microsoft.com/office/officeart/2018/5/layout/CenteredIconLabelDescriptionList"/>
    <dgm:cxn modelId="{25B9AA30-F367-4785-AC6B-06D0DA5032E6}" type="presParOf" srcId="{83D23628-9FD1-44F1-9564-A578194306D5}" destId="{8859A9A9-8C3D-4A9A-A44B-B9A31674D507}" srcOrd="2" destOrd="0" presId="urn:microsoft.com/office/officeart/2018/5/layout/CenteredIconLabelDescriptionList"/>
    <dgm:cxn modelId="{681B7FF6-A302-4FE0-A7BC-9BB60CF9F41D}" type="presParOf" srcId="{83D23628-9FD1-44F1-9564-A578194306D5}" destId="{CBA8E6B9-1CD7-4627-85DD-A86341132CFA}" srcOrd="3" destOrd="0" presId="urn:microsoft.com/office/officeart/2018/5/layout/CenteredIconLabelDescriptionList"/>
    <dgm:cxn modelId="{829BAD2F-1F87-44C1-8030-79AEDB84BD23}" type="presParOf" srcId="{83D23628-9FD1-44F1-9564-A578194306D5}" destId="{1973B01B-149F-4813-AEAD-383FDA9C2BEB}" srcOrd="4" destOrd="0" presId="urn:microsoft.com/office/officeart/2018/5/layout/CenteredIconLabelDescriptionList"/>
    <dgm:cxn modelId="{385F0E40-DF6F-48F3-99AA-BAC252FEEDA0}" type="presParOf" srcId="{FBE3DEC1-7778-4FC0-8DE8-08EF0AAC19BC}" destId="{7F3928C2-EF6E-43D8-AEAD-677C12A5163D}" srcOrd="3" destOrd="0" presId="urn:microsoft.com/office/officeart/2018/5/layout/CenteredIconLabelDescriptionList"/>
    <dgm:cxn modelId="{77D5E2E3-C7BB-4CA6-A722-D4AB22F91A32}" type="presParOf" srcId="{FBE3DEC1-7778-4FC0-8DE8-08EF0AAC19BC}" destId="{A4A47FF2-A9B3-48C1-AA97-93E6148FBDC7}" srcOrd="4" destOrd="0" presId="urn:microsoft.com/office/officeart/2018/5/layout/CenteredIconLabelDescriptionList"/>
    <dgm:cxn modelId="{0B785A14-33D4-4083-965B-25937B559044}" type="presParOf" srcId="{A4A47FF2-A9B3-48C1-AA97-93E6148FBDC7}" destId="{D2E72BD7-DA7C-4D71-8E52-DAC1BBBC8317}" srcOrd="0" destOrd="0" presId="urn:microsoft.com/office/officeart/2018/5/layout/CenteredIconLabelDescriptionList"/>
    <dgm:cxn modelId="{FBFC953C-CF31-4304-B5A4-478C88A2416D}" type="presParOf" srcId="{A4A47FF2-A9B3-48C1-AA97-93E6148FBDC7}" destId="{10F76BE2-7989-4AF9-9686-6C5C058CF50D}" srcOrd="1" destOrd="0" presId="urn:microsoft.com/office/officeart/2018/5/layout/CenteredIconLabelDescriptionList"/>
    <dgm:cxn modelId="{D6292726-DBFD-4CFC-B7FD-B86A9E8BB304}" type="presParOf" srcId="{A4A47FF2-A9B3-48C1-AA97-93E6148FBDC7}" destId="{5775B71B-2794-45EE-BE1F-3816E4490E9A}" srcOrd="2" destOrd="0" presId="urn:microsoft.com/office/officeart/2018/5/layout/CenteredIconLabelDescriptionList"/>
    <dgm:cxn modelId="{D8EEDDE3-4E4B-44E7-A5C2-A164AC2CC307}" type="presParOf" srcId="{A4A47FF2-A9B3-48C1-AA97-93E6148FBDC7}" destId="{9D12278D-4BC2-4FBD-8E2D-D459670756F7}" srcOrd="3" destOrd="0" presId="urn:microsoft.com/office/officeart/2018/5/layout/CenteredIconLabelDescriptionList"/>
    <dgm:cxn modelId="{93AEFEBD-1CE2-496F-A8E0-D6387124EB7C}" type="presParOf" srcId="{A4A47FF2-A9B3-48C1-AA97-93E6148FBDC7}" destId="{DD1312CF-FBAC-4E03-B950-1AA2E75B617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02A86-2F7E-43C6-979A-A4643A4B14FF}"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BE448B1-2971-4545-A533-58B249E4A457}">
      <dgm:prSet/>
      <dgm:spPr/>
      <dgm:t>
        <a:bodyPr/>
        <a:lstStyle/>
        <a:p>
          <a:pPr>
            <a:lnSpc>
              <a:spcPct val="100000"/>
            </a:lnSpc>
          </a:pPr>
          <a:r>
            <a:rPr lang="en-US" b="1"/>
            <a:t>Major Drivers</a:t>
          </a:r>
          <a:r>
            <a:rPr lang="en-US" b="1">
              <a:latin typeface="Calibri Light" panose="020F0302020204030204"/>
            </a:rPr>
            <a:t>:</a:t>
          </a:r>
          <a:endParaRPr lang="en-US" b="1"/>
        </a:p>
      </dgm:t>
    </dgm:pt>
    <dgm:pt modelId="{AD037BBC-7CF9-4BED-B7EB-C62E9531CEB3}" type="parTrans" cxnId="{E6B2372C-BEB6-4876-8088-D6971F5C4F2E}">
      <dgm:prSet/>
      <dgm:spPr/>
      <dgm:t>
        <a:bodyPr/>
        <a:lstStyle/>
        <a:p>
          <a:endParaRPr lang="en-US"/>
        </a:p>
      </dgm:t>
    </dgm:pt>
    <dgm:pt modelId="{A5E9C1E5-0353-478E-B3AB-F7514F9E60E8}" type="sibTrans" cxnId="{E6B2372C-BEB6-4876-8088-D6971F5C4F2E}">
      <dgm:prSet/>
      <dgm:spPr/>
      <dgm:t>
        <a:bodyPr/>
        <a:lstStyle/>
        <a:p>
          <a:endParaRPr lang="en-US"/>
        </a:p>
      </dgm:t>
    </dgm:pt>
    <dgm:pt modelId="{59E3EBE8-6AE4-471A-A7B1-05F1ED592988}">
      <dgm:prSet/>
      <dgm:spPr/>
      <dgm:t>
        <a:bodyPr/>
        <a:lstStyle/>
        <a:p>
          <a:pPr>
            <a:lnSpc>
              <a:spcPct val="100000"/>
            </a:lnSpc>
          </a:pPr>
          <a:r>
            <a:rPr lang="en-US" dirty="0"/>
            <a:t>Evolving discipline/subject domain.</a:t>
          </a:r>
        </a:p>
      </dgm:t>
    </dgm:pt>
    <dgm:pt modelId="{09EA2D3E-D82D-4EAD-9748-97074CA9627E}" type="parTrans" cxnId="{ACCF6ADB-D9C2-471A-8E17-D9CBBDD97C7F}">
      <dgm:prSet/>
      <dgm:spPr/>
      <dgm:t>
        <a:bodyPr/>
        <a:lstStyle/>
        <a:p>
          <a:endParaRPr lang="en-US"/>
        </a:p>
      </dgm:t>
    </dgm:pt>
    <dgm:pt modelId="{6148E9D6-C073-49E0-9723-2E5E2D87D203}" type="sibTrans" cxnId="{ACCF6ADB-D9C2-471A-8E17-D9CBBDD97C7F}">
      <dgm:prSet/>
      <dgm:spPr/>
      <dgm:t>
        <a:bodyPr/>
        <a:lstStyle/>
        <a:p>
          <a:endParaRPr lang="en-US"/>
        </a:p>
      </dgm:t>
    </dgm:pt>
    <dgm:pt modelId="{14FE2580-E346-45F1-B8C3-DA6E4642A803}">
      <dgm:prSet/>
      <dgm:spPr/>
      <dgm:t>
        <a:bodyPr/>
        <a:lstStyle/>
        <a:p>
          <a:pPr>
            <a:lnSpc>
              <a:spcPct val="100000"/>
            </a:lnSpc>
          </a:pPr>
          <a:r>
            <a:rPr lang="en-US" dirty="0"/>
            <a:t>Student needs and feedback.</a:t>
          </a:r>
        </a:p>
      </dgm:t>
    </dgm:pt>
    <dgm:pt modelId="{7EFB3376-733F-42AA-A240-385659A20708}" type="parTrans" cxnId="{CF09C664-37BF-47D6-9343-52CAA0E7599D}">
      <dgm:prSet/>
      <dgm:spPr/>
      <dgm:t>
        <a:bodyPr/>
        <a:lstStyle/>
        <a:p>
          <a:endParaRPr lang="en-US"/>
        </a:p>
      </dgm:t>
    </dgm:pt>
    <dgm:pt modelId="{734621A6-A319-40A5-8E3B-88306E45851D}" type="sibTrans" cxnId="{CF09C664-37BF-47D6-9343-52CAA0E7599D}">
      <dgm:prSet/>
      <dgm:spPr/>
      <dgm:t>
        <a:bodyPr/>
        <a:lstStyle/>
        <a:p>
          <a:endParaRPr lang="en-US"/>
        </a:p>
      </dgm:t>
    </dgm:pt>
    <dgm:pt modelId="{1AA4F085-9248-4C09-A2B8-333660D1C069}">
      <dgm:prSet/>
      <dgm:spPr/>
      <dgm:t>
        <a:bodyPr/>
        <a:lstStyle/>
        <a:p>
          <a:pPr>
            <a:lnSpc>
              <a:spcPct val="100000"/>
            </a:lnSpc>
          </a:pPr>
          <a:r>
            <a:rPr lang="en-US" dirty="0"/>
            <a:t>Program curricular changes.</a:t>
          </a:r>
        </a:p>
      </dgm:t>
    </dgm:pt>
    <dgm:pt modelId="{82097AFF-37C3-4A89-9AD0-A52EF6D66481}" type="parTrans" cxnId="{481DF5B6-CE4E-4284-B633-0EDABCC7B912}">
      <dgm:prSet/>
      <dgm:spPr/>
      <dgm:t>
        <a:bodyPr/>
        <a:lstStyle/>
        <a:p>
          <a:endParaRPr lang="en-US"/>
        </a:p>
      </dgm:t>
    </dgm:pt>
    <dgm:pt modelId="{5AAFB256-C05A-475B-AA61-4877D05CADA4}" type="sibTrans" cxnId="{481DF5B6-CE4E-4284-B633-0EDABCC7B912}">
      <dgm:prSet/>
      <dgm:spPr/>
      <dgm:t>
        <a:bodyPr/>
        <a:lstStyle/>
        <a:p>
          <a:endParaRPr lang="en-US"/>
        </a:p>
      </dgm:t>
    </dgm:pt>
    <dgm:pt modelId="{EA2050DB-6839-432F-8F87-FB9EF2E18E5E}" type="pres">
      <dgm:prSet presAssocID="{61802A86-2F7E-43C6-979A-A4643A4B14FF}" presName="root" presStyleCnt="0">
        <dgm:presLayoutVars>
          <dgm:dir/>
          <dgm:resizeHandles val="exact"/>
        </dgm:presLayoutVars>
      </dgm:prSet>
      <dgm:spPr/>
    </dgm:pt>
    <dgm:pt modelId="{0DE0F59C-8D4B-4DB4-8A83-2B5CC8E35065}" type="pres">
      <dgm:prSet presAssocID="{6BE448B1-2971-4545-A533-58B249E4A457}" presName="compNode" presStyleCnt="0"/>
      <dgm:spPr/>
    </dgm:pt>
    <dgm:pt modelId="{582D6BE1-ACE5-4F36-AD0D-71460E8F9905}" type="pres">
      <dgm:prSet presAssocID="{6BE448B1-2971-4545-A533-58B249E4A457}" presName="bgRect" presStyleLbl="bgShp" presStyleIdx="0" presStyleCnt="4"/>
      <dgm:spPr/>
    </dgm:pt>
    <dgm:pt modelId="{A48C7791-0140-43E2-8969-F69FD49AD9E8}" type="pres">
      <dgm:prSet presAssocID="{6BE448B1-2971-4545-A533-58B249E4A4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DC2AF5DA-B662-4A31-B92E-E5B6D1A926EF}" type="pres">
      <dgm:prSet presAssocID="{6BE448B1-2971-4545-A533-58B249E4A457}" presName="spaceRect" presStyleCnt="0"/>
      <dgm:spPr/>
    </dgm:pt>
    <dgm:pt modelId="{AA789614-2E2D-4DEE-99B5-27D10D889F86}" type="pres">
      <dgm:prSet presAssocID="{6BE448B1-2971-4545-A533-58B249E4A457}" presName="parTx" presStyleLbl="revTx" presStyleIdx="0" presStyleCnt="4">
        <dgm:presLayoutVars>
          <dgm:chMax val="0"/>
          <dgm:chPref val="0"/>
        </dgm:presLayoutVars>
      </dgm:prSet>
      <dgm:spPr/>
    </dgm:pt>
    <dgm:pt modelId="{1CCCC619-5BAD-45C1-B41B-0F3BF3DAB46D}" type="pres">
      <dgm:prSet presAssocID="{A5E9C1E5-0353-478E-B3AB-F7514F9E60E8}" presName="sibTrans" presStyleCnt="0"/>
      <dgm:spPr/>
    </dgm:pt>
    <dgm:pt modelId="{F0455582-2A4C-40E0-B3CB-E06A6E4A2B5E}" type="pres">
      <dgm:prSet presAssocID="{59E3EBE8-6AE4-471A-A7B1-05F1ED592988}" presName="compNode" presStyleCnt="0"/>
      <dgm:spPr/>
    </dgm:pt>
    <dgm:pt modelId="{0ABD9318-8301-4F11-B004-58FCBE22CC8C}" type="pres">
      <dgm:prSet presAssocID="{59E3EBE8-6AE4-471A-A7B1-05F1ED592988}" presName="bgRect" presStyleLbl="bgShp" presStyleIdx="1" presStyleCnt="4"/>
      <dgm:spPr/>
    </dgm:pt>
    <dgm:pt modelId="{3B2BFBB7-DD96-40E4-8BFC-32FEB4E5045F}" type="pres">
      <dgm:prSet presAssocID="{59E3EBE8-6AE4-471A-A7B1-05F1ED59298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E98EA6E-37B2-4794-B98B-8E7E17722159}" type="pres">
      <dgm:prSet presAssocID="{59E3EBE8-6AE4-471A-A7B1-05F1ED592988}" presName="spaceRect" presStyleCnt="0"/>
      <dgm:spPr/>
    </dgm:pt>
    <dgm:pt modelId="{F0A78C54-00F8-4B8E-8C5D-69A6109603D0}" type="pres">
      <dgm:prSet presAssocID="{59E3EBE8-6AE4-471A-A7B1-05F1ED592988}" presName="parTx" presStyleLbl="revTx" presStyleIdx="1" presStyleCnt="4">
        <dgm:presLayoutVars>
          <dgm:chMax val="0"/>
          <dgm:chPref val="0"/>
        </dgm:presLayoutVars>
      </dgm:prSet>
      <dgm:spPr/>
    </dgm:pt>
    <dgm:pt modelId="{5710E3B5-C30F-4ACE-B210-A14D9FC765D1}" type="pres">
      <dgm:prSet presAssocID="{6148E9D6-C073-49E0-9723-2E5E2D87D203}" presName="sibTrans" presStyleCnt="0"/>
      <dgm:spPr/>
    </dgm:pt>
    <dgm:pt modelId="{CE4E9A26-4D7B-4329-B7AB-520DD84B9BFD}" type="pres">
      <dgm:prSet presAssocID="{14FE2580-E346-45F1-B8C3-DA6E4642A803}" presName="compNode" presStyleCnt="0"/>
      <dgm:spPr/>
    </dgm:pt>
    <dgm:pt modelId="{EAFE1BA4-417A-4109-94C6-BB220CEDD279}" type="pres">
      <dgm:prSet presAssocID="{14FE2580-E346-45F1-B8C3-DA6E4642A803}" presName="bgRect" presStyleLbl="bgShp" presStyleIdx="2" presStyleCnt="4"/>
      <dgm:spPr/>
    </dgm:pt>
    <dgm:pt modelId="{9E55D188-D3A9-49F2-B9FF-B6AA761B77D8}" type="pres">
      <dgm:prSet presAssocID="{14FE2580-E346-45F1-B8C3-DA6E4642A8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50AEA1D-DA1A-443F-BDF0-2AFA7445CC2A}" type="pres">
      <dgm:prSet presAssocID="{14FE2580-E346-45F1-B8C3-DA6E4642A803}" presName="spaceRect" presStyleCnt="0"/>
      <dgm:spPr/>
    </dgm:pt>
    <dgm:pt modelId="{976D0758-FC2B-4C61-8B00-323FBF1F77DD}" type="pres">
      <dgm:prSet presAssocID="{14FE2580-E346-45F1-B8C3-DA6E4642A803}" presName="parTx" presStyleLbl="revTx" presStyleIdx="2" presStyleCnt="4">
        <dgm:presLayoutVars>
          <dgm:chMax val="0"/>
          <dgm:chPref val="0"/>
        </dgm:presLayoutVars>
      </dgm:prSet>
      <dgm:spPr/>
    </dgm:pt>
    <dgm:pt modelId="{374FACDF-DE8B-4BF9-BDB2-B2DBE97D8CA9}" type="pres">
      <dgm:prSet presAssocID="{734621A6-A319-40A5-8E3B-88306E45851D}" presName="sibTrans" presStyleCnt="0"/>
      <dgm:spPr/>
    </dgm:pt>
    <dgm:pt modelId="{C5554B0B-1890-456D-9C55-B497E78957C1}" type="pres">
      <dgm:prSet presAssocID="{1AA4F085-9248-4C09-A2B8-333660D1C069}" presName="compNode" presStyleCnt="0"/>
      <dgm:spPr/>
    </dgm:pt>
    <dgm:pt modelId="{D4B02027-F3E5-4235-BEAB-A9CB4307DB91}" type="pres">
      <dgm:prSet presAssocID="{1AA4F085-9248-4C09-A2B8-333660D1C069}" presName="bgRect" presStyleLbl="bgShp" presStyleIdx="3" presStyleCnt="4"/>
      <dgm:spPr/>
    </dgm:pt>
    <dgm:pt modelId="{52DB4D71-0804-4571-9D38-CB294C5FC994}" type="pres">
      <dgm:prSet presAssocID="{1AA4F085-9248-4C09-A2B8-333660D1C0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C5D5142B-CD43-4FF2-A2B0-F87644FA2D12}" type="pres">
      <dgm:prSet presAssocID="{1AA4F085-9248-4C09-A2B8-333660D1C069}" presName="spaceRect" presStyleCnt="0"/>
      <dgm:spPr/>
    </dgm:pt>
    <dgm:pt modelId="{D4DF67ED-9FFB-4FE3-B662-B86BB9B01FD4}" type="pres">
      <dgm:prSet presAssocID="{1AA4F085-9248-4C09-A2B8-333660D1C069}" presName="parTx" presStyleLbl="revTx" presStyleIdx="3" presStyleCnt="4">
        <dgm:presLayoutVars>
          <dgm:chMax val="0"/>
          <dgm:chPref val="0"/>
        </dgm:presLayoutVars>
      </dgm:prSet>
      <dgm:spPr/>
    </dgm:pt>
  </dgm:ptLst>
  <dgm:cxnLst>
    <dgm:cxn modelId="{10AC9A10-B689-4D72-A3AE-CA938CBD3A6B}" type="presOf" srcId="{1AA4F085-9248-4C09-A2B8-333660D1C069}" destId="{D4DF67ED-9FFB-4FE3-B662-B86BB9B01FD4}" srcOrd="0" destOrd="0" presId="urn:microsoft.com/office/officeart/2018/2/layout/IconVerticalSolidList"/>
    <dgm:cxn modelId="{E6B2372C-BEB6-4876-8088-D6971F5C4F2E}" srcId="{61802A86-2F7E-43C6-979A-A4643A4B14FF}" destId="{6BE448B1-2971-4545-A533-58B249E4A457}" srcOrd="0" destOrd="0" parTransId="{AD037BBC-7CF9-4BED-B7EB-C62E9531CEB3}" sibTransId="{A5E9C1E5-0353-478E-B3AB-F7514F9E60E8}"/>
    <dgm:cxn modelId="{CF09C664-37BF-47D6-9343-52CAA0E7599D}" srcId="{61802A86-2F7E-43C6-979A-A4643A4B14FF}" destId="{14FE2580-E346-45F1-B8C3-DA6E4642A803}" srcOrd="2" destOrd="0" parTransId="{7EFB3376-733F-42AA-A240-385659A20708}" sibTransId="{734621A6-A319-40A5-8E3B-88306E45851D}"/>
    <dgm:cxn modelId="{C162DF66-68B4-4A70-8C1A-E7A8F91105C9}" type="presOf" srcId="{14FE2580-E346-45F1-B8C3-DA6E4642A803}" destId="{976D0758-FC2B-4C61-8B00-323FBF1F77DD}" srcOrd="0" destOrd="0" presId="urn:microsoft.com/office/officeart/2018/2/layout/IconVerticalSolidList"/>
    <dgm:cxn modelId="{C0CB8B69-2C42-47AB-93E0-471E6A0E3523}" type="presOf" srcId="{6BE448B1-2971-4545-A533-58B249E4A457}" destId="{AA789614-2E2D-4DEE-99B5-27D10D889F86}" srcOrd="0" destOrd="0" presId="urn:microsoft.com/office/officeart/2018/2/layout/IconVerticalSolidList"/>
    <dgm:cxn modelId="{81E6C14E-CD0E-4CC8-B235-E974FE5566A2}" type="presOf" srcId="{59E3EBE8-6AE4-471A-A7B1-05F1ED592988}" destId="{F0A78C54-00F8-4B8E-8C5D-69A6109603D0}" srcOrd="0" destOrd="0" presId="urn:microsoft.com/office/officeart/2018/2/layout/IconVerticalSolidList"/>
    <dgm:cxn modelId="{071C3676-EE2D-4E57-8076-1ECE76A49D55}" type="presOf" srcId="{61802A86-2F7E-43C6-979A-A4643A4B14FF}" destId="{EA2050DB-6839-432F-8F87-FB9EF2E18E5E}" srcOrd="0" destOrd="0" presId="urn:microsoft.com/office/officeart/2018/2/layout/IconVerticalSolidList"/>
    <dgm:cxn modelId="{481DF5B6-CE4E-4284-B633-0EDABCC7B912}" srcId="{61802A86-2F7E-43C6-979A-A4643A4B14FF}" destId="{1AA4F085-9248-4C09-A2B8-333660D1C069}" srcOrd="3" destOrd="0" parTransId="{82097AFF-37C3-4A89-9AD0-A52EF6D66481}" sibTransId="{5AAFB256-C05A-475B-AA61-4877D05CADA4}"/>
    <dgm:cxn modelId="{ACCF6ADB-D9C2-471A-8E17-D9CBBDD97C7F}" srcId="{61802A86-2F7E-43C6-979A-A4643A4B14FF}" destId="{59E3EBE8-6AE4-471A-A7B1-05F1ED592988}" srcOrd="1" destOrd="0" parTransId="{09EA2D3E-D82D-4EAD-9748-97074CA9627E}" sibTransId="{6148E9D6-C073-49E0-9723-2E5E2D87D203}"/>
    <dgm:cxn modelId="{640DC8F7-CF75-413D-857A-BFC6CF6060AB}" type="presParOf" srcId="{EA2050DB-6839-432F-8F87-FB9EF2E18E5E}" destId="{0DE0F59C-8D4B-4DB4-8A83-2B5CC8E35065}" srcOrd="0" destOrd="0" presId="urn:microsoft.com/office/officeart/2018/2/layout/IconVerticalSolidList"/>
    <dgm:cxn modelId="{9A5B68DF-DD96-4832-BC5F-0ADFABD5468C}" type="presParOf" srcId="{0DE0F59C-8D4B-4DB4-8A83-2B5CC8E35065}" destId="{582D6BE1-ACE5-4F36-AD0D-71460E8F9905}" srcOrd="0" destOrd="0" presId="urn:microsoft.com/office/officeart/2018/2/layout/IconVerticalSolidList"/>
    <dgm:cxn modelId="{F4414C7A-9AB9-4304-BB4D-50505D96C134}" type="presParOf" srcId="{0DE0F59C-8D4B-4DB4-8A83-2B5CC8E35065}" destId="{A48C7791-0140-43E2-8969-F69FD49AD9E8}" srcOrd="1" destOrd="0" presId="urn:microsoft.com/office/officeart/2018/2/layout/IconVerticalSolidList"/>
    <dgm:cxn modelId="{C0640701-DF34-40B5-B905-F97C7B74914B}" type="presParOf" srcId="{0DE0F59C-8D4B-4DB4-8A83-2B5CC8E35065}" destId="{DC2AF5DA-B662-4A31-B92E-E5B6D1A926EF}" srcOrd="2" destOrd="0" presId="urn:microsoft.com/office/officeart/2018/2/layout/IconVerticalSolidList"/>
    <dgm:cxn modelId="{3F28D60B-6138-4E9E-B070-1DCF4C48740C}" type="presParOf" srcId="{0DE0F59C-8D4B-4DB4-8A83-2B5CC8E35065}" destId="{AA789614-2E2D-4DEE-99B5-27D10D889F86}" srcOrd="3" destOrd="0" presId="urn:microsoft.com/office/officeart/2018/2/layout/IconVerticalSolidList"/>
    <dgm:cxn modelId="{1B000C26-EFD9-45FD-BDB0-E457A76CE5A2}" type="presParOf" srcId="{EA2050DB-6839-432F-8F87-FB9EF2E18E5E}" destId="{1CCCC619-5BAD-45C1-B41B-0F3BF3DAB46D}" srcOrd="1" destOrd="0" presId="urn:microsoft.com/office/officeart/2018/2/layout/IconVerticalSolidList"/>
    <dgm:cxn modelId="{E463C697-C303-4A00-A886-6158187EEA6F}" type="presParOf" srcId="{EA2050DB-6839-432F-8F87-FB9EF2E18E5E}" destId="{F0455582-2A4C-40E0-B3CB-E06A6E4A2B5E}" srcOrd="2" destOrd="0" presId="urn:microsoft.com/office/officeart/2018/2/layout/IconVerticalSolidList"/>
    <dgm:cxn modelId="{7431C889-7D12-45D3-BD6B-EE5BD2A076F4}" type="presParOf" srcId="{F0455582-2A4C-40E0-B3CB-E06A6E4A2B5E}" destId="{0ABD9318-8301-4F11-B004-58FCBE22CC8C}" srcOrd="0" destOrd="0" presId="urn:microsoft.com/office/officeart/2018/2/layout/IconVerticalSolidList"/>
    <dgm:cxn modelId="{7F5295BC-63B0-49E7-9914-C455FF9F40A5}" type="presParOf" srcId="{F0455582-2A4C-40E0-B3CB-E06A6E4A2B5E}" destId="{3B2BFBB7-DD96-40E4-8BFC-32FEB4E5045F}" srcOrd="1" destOrd="0" presId="urn:microsoft.com/office/officeart/2018/2/layout/IconVerticalSolidList"/>
    <dgm:cxn modelId="{2941AF71-9B08-4E62-854B-298D4EA67BEF}" type="presParOf" srcId="{F0455582-2A4C-40E0-B3CB-E06A6E4A2B5E}" destId="{8E98EA6E-37B2-4794-B98B-8E7E17722159}" srcOrd="2" destOrd="0" presId="urn:microsoft.com/office/officeart/2018/2/layout/IconVerticalSolidList"/>
    <dgm:cxn modelId="{6747240C-A16B-451D-A798-4383889A374A}" type="presParOf" srcId="{F0455582-2A4C-40E0-B3CB-E06A6E4A2B5E}" destId="{F0A78C54-00F8-4B8E-8C5D-69A6109603D0}" srcOrd="3" destOrd="0" presId="urn:microsoft.com/office/officeart/2018/2/layout/IconVerticalSolidList"/>
    <dgm:cxn modelId="{0CD01565-F7D6-4CA8-954D-257F442C1BBD}" type="presParOf" srcId="{EA2050DB-6839-432F-8F87-FB9EF2E18E5E}" destId="{5710E3B5-C30F-4ACE-B210-A14D9FC765D1}" srcOrd="3" destOrd="0" presId="urn:microsoft.com/office/officeart/2018/2/layout/IconVerticalSolidList"/>
    <dgm:cxn modelId="{37FEC3C5-E936-4045-9BD9-4658AE482F0A}" type="presParOf" srcId="{EA2050DB-6839-432F-8F87-FB9EF2E18E5E}" destId="{CE4E9A26-4D7B-4329-B7AB-520DD84B9BFD}" srcOrd="4" destOrd="0" presId="urn:microsoft.com/office/officeart/2018/2/layout/IconVerticalSolidList"/>
    <dgm:cxn modelId="{0B6B573D-4A88-412A-BEA1-34F6840BDEE9}" type="presParOf" srcId="{CE4E9A26-4D7B-4329-B7AB-520DD84B9BFD}" destId="{EAFE1BA4-417A-4109-94C6-BB220CEDD279}" srcOrd="0" destOrd="0" presId="urn:microsoft.com/office/officeart/2018/2/layout/IconVerticalSolidList"/>
    <dgm:cxn modelId="{CD4CB77D-A97A-4D77-B1C3-B043F7944401}" type="presParOf" srcId="{CE4E9A26-4D7B-4329-B7AB-520DD84B9BFD}" destId="{9E55D188-D3A9-49F2-B9FF-B6AA761B77D8}" srcOrd="1" destOrd="0" presId="urn:microsoft.com/office/officeart/2018/2/layout/IconVerticalSolidList"/>
    <dgm:cxn modelId="{6E7656C5-C9F8-49D2-B940-9D201091F381}" type="presParOf" srcId="{CE4E9A26-4D7B-4329-B7AB-520DD84B9BFD}" destId="{950AEA1D-DA1A-443F-BDF0-2AFA7445CC2A}" srcOrd="2" destOrd="0" presId="urn:microsoft.com/office/officeart/2018/2/layout/IconVerticalSolidList"/>
    <dgm:cxn modelId="{78DE42E7-20DF-433B-9741-7D144F61DE72}" type="presParOf" srcId="{CE4E9A26-4D7B-4329-B7AB-520DD84B9BFD}" destId="{976D0758-FC2B-4C61-8B00-323FBF1F77DD}" srcOrd="3" destOrd="0" presId="urn:microsoft.com/office/officeart/2018/2/layout/IconVerticalSolidList"/>
    <dgm:cxn modelId="{617C3E95-5B97-40DD-88AF-67E110C7677B}" type="presParOf" srcId="{EA2050DB-6839-432F-8F87-FB9EF2E18E5E}" destId="{374FACDF-DE8B-4BF9-BDB2-B2DBE97D8CA9}" srcOrd="5" destOrd="0" presId="urn:microsoft.com/office/officeart/2018/2/layout/IconVerticalSolidList"/>
    <dgm:cxn modelId="{57F23EA1-1789-4723-953C-1EFDEBFFD5D8}" type="presParOf" srcId="{EA2050DB-6839-432F-8F87-FB9EF2E18E5E}" destId="{C5554B0B-1890-456D-9C55-B497E78957C1}" srcOrd="6" destOrd="0" presId="urn:microsoft.com/office/officeart/2018/2/layout/IconVerticalSolidList"/>
    <dgm:cxn modelId="{4C9B4EF0-84E4-45BE-B29E-C81B638349C4}" type="presParOf" srcId="{C5554B0B-1890-456D-9C55-B497E78957C1}" destId="{D4B02027-F3E5-4235-BEAB-A9CB4307DB91}" srcOrd="0" destOrd="0" presId="urn:microsoft.com/office/officeart/2018/2/layout/IconVerticalSolidList"/>
    <dgm:cxn modelId="{A05D0817-90B1-43E8-A1A1-C9B3154DDF4D}" type="presParOf" srcId="{C5554B0B-1890-456D-9C55-B497E78957C1}" destId="{52DB4D71-0804-4571-9D38-CB294C5FC994}" srcOrd="1" destOrd="0" presId="urn:microsoft.com/office/officeart/2018/2/layout/IconVerticalSolidList"/>
    <dgm:cxn modelId="{5F0459DF-FDF1-46BC-B55B-A9BC83B1BC68}" type="presParOf" srcId="{C5554B0B-1890-456D-9C55-B497E78957C1}" destId="{C5D5142B-CD43-4FF2-A2B0-F87644FA2D12}" srcOrd="2" destOrd="0" presId="urn:microsoft.com/office/officeart/2018/2/layout/IconVerticalSolidList"/>
    <dgm:cxn modelId="{E74669A0-2866-486A-8AB3-B53FDC7BDD40}" type="presParOf" srcId="{C5554B0B-1890-456D-9C55-B497E78957C1}" destId="{D4DF67ED-9FFB-4FE3-B662-B86BB9B01FD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52CF8B-D2E4-4BDD-B83B-872D2F7000B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E275946-AAC1-465C-9C42-2901B9362AAC}">
      <dgm:prSet/>
      <dgm:spPr/>
      <dgm:t>
        <a:bodyPr/>
        <a:lstStyle/>
        <a:p>
          <a:pPr rtl="0"/>
          <a:r>
            <a:rPr lang="en-US" b="1" dirty="0">
              <a:latin typeface="Calibri Light" panose="020F0302020204030204"/>
            </a:rPr>
            <a:t>PURPOSE: </a:t>
          </a:r>
          <a:r>
            <a:rPr lang="en-US" b="0" dirty="0">
              <a:latin typeface="Calibri Light" panose="020F0302020204030204"/>
            </a:rPr>
            <a:t>Addressing critical elements and maintaining efficiency</a:t>
          </a:r>
          <a:endParaRPr lang="en-US" dirty="0">
            <a:latin typeface="Calibri Light" panose="020F0302020204030204"/>
          </a:endParaRPr>
        </a:p>
      </dgm:t>
    </dgm:pt>
    <dgm:pt modelId="{87B290E6-6C37-42B7-AB02-A5C127C78664}" type="parTrans" cxnId="{37AF7D13-6B3F-4776-8228-6920A4FE3B3F}">
      <dgm:prSet/>
      <dgm:spPr/>
      <dgm:t>
        <a:bodyPr/>
        <a:lstStyle/>
        <a:p>
          <a:endParaRPr lang="en-US"/>
        </a:p>
      </dgm:t>
    </dgm:pt>
    <dgm:pt modelId="{ADF194B1-85B8-45D8-A327-566CB22107FB}" type="sibTrans" cxnId="{37AF7D13-6B3F-4776-8228-6920A4FE3B3F}">
      <dgm:prSet/>
      <dgm:spPr/>
      <dgm:t>
        <a:bodyPr/>
        <a:lstStyle/>
        <a:p>
          <a:endParaRPr lang="en-US"/>
        </a:p>
      </dgm:t>
    </dgm:pt>
    <dgm:pt modelId="{40C9421E-B058-47EB-A325-B29B1A50F52C}">
      <dgm:prSet phldr="0"/>
      <dgm:spPr/>
      <dgm:t>
        <a:bodyPr/>
        <a:lstStyle/>
        <a:p>
          <a:r>
            <a:rPr lang="en-US" b="1" dirty="0">
              <a:latin typeface="Calibri Light" panose="020F0302020204030204"/>
            </a:rPr>
            <a:t>INTEGRATION:</a:t>
          </a:r>
          <a:r>
            <a:rPr lang="en-US" b="0" dirty="0">
              <a:latin typeface="Calibri Light" panose="020F0302020204030204"/>
            </a:rPr>
            <a:t> Overall</a:t>
          </a:r>
          <a:r>
            <a:rPr lang="en-US" dirty="0"/>
            <a:t> course </a:t>
          </a:r>
          <a:r>
            <a:rPr lang="en-US" dirty="0">
              <a:latin typeface="Calibri Light" panose="020F0302020204030204"/>
            </a:rPr>
            <a:t>design? Evolution</a:t>
          </a:r>
          <a:r>
            <a:rPr lang="en-US" dirty="0"/>
            <a:t> as individual components are revised</a:t>
          </a:r>
        </a:p>
      </dgm:t>
    </dgm:pt>
    <dgm:pt modelId="{1842DD63-5668-48BA-8D57-8DCFC035DA95}" type="parTrans" cxnId="{3B21C4C3-3C8B-4AE6-B712-DFB03D9ABE19}">
      <dgm:prSet/>
      <dgm:spPr/>
      <dgm:t>
        <a:bodyPr/>
        <a:lstStyle/>
        <a:p>
          <a:endParaRPr lang="en-US"/>
        </a:p>
      </dgm:t>
    </dgm:pt>
    <dgm:pt modelId="{B65468F3-9A00-4694-9B24-8420A552E8D1}" type="sibTrans" cxnId="{3B21C4C3-3C8B-4AE6-B712-DFB03D9ABE19}">
      <dgm:prSet/>
      <dgm:spPr/>
      <dgm:t>
        <a:bodyPr/>
        <a:lstStyle/>
        <a:p>
          <a:endParaRPr lang="en-US"/>
        </a:p>
      </dgm:t>
    </dgm:pt>
    <dgm:pt modelId="{6FE46D80-AE59-4506-9307-A7D3D1EC6394}">
      <dgm:prSet phldr="0"/>
      <dgm:spPr/>
      <dgm:t>
        <a:bodyPr/>
        <a:lstStyle/>
        <a:p>
          <a:pPr rtl="0"/>
          <a:r>
            <a:rPr lang="en-US" b="1" dirty="0">
              <a:latin typeface="Calibri Light" panose="020F0302020204030204" pitchFamily="34" charset="0"/>
              <a:cs typeface="Calibri Light" panose="020F0302020204030204" pitchFamily="34" charset="0"/>
            </a:rPr>
            <a:t>INTEGRATION:</a:t>
          </a:r>
          <a:r>
            <a:rPr lang="en-US" dirty="0">
              <a:latin typeface="Calibri Light" panose="020F0302020204030204"/>
            </a:rPr>
            <a:t> Addressing </a:t>
          </a:r>
          <a:r>
            <a:rPr lang="en-US" dirty="0"/>
            <a:t>(program-driven) curricular changes</a:t>
          </a:r>
        </a:p>
      </dgm:t>
    </dgm:pt>
    <dgm:pt modelId="{23459FC7-9348-4864-9979-21A12BB948BA}" type="parTrans" cxnId="{6A8A1123-20AF-4FBA-9589-178432FBF2DF}">
      <dgm:prSet/>
      <dgm:spPr/>
      <dgm:t>
        <a:bodyPr/>
        <a:lstStyle/>
        <a:p>
          <a:endParaRPr lang="en-US"/>
        </a:p>
      </dgm:t>
    </dgm:pt>
    <dgm:pt modelId="{C1A07C85-7EBB-49F0-995B-238CD7CF5255}" type="sibTrans" cxnId="{6A8A1123-20AF-4FBA-9589-178432FBF2DF}">
      <dgm:prSet/>
      <dgm:spPr/>
      <dgm:t>
        <a:bodyPr/>
        <a:lstStyle/>
        <a:p>
          <a:endParaRPr lang="en-US"/>
        </a:p>
      </dgm:t>
    </dgm:pt>
    <dgm:pt modelId="{92774956-E8C9-4BEB-B096-71CD8CF022DB}">
      <dgm:prSet phldr="0"/>
      <dgm:spPr/>
      <dgm:t>
        <a:bodyPr/>
        <a:lstStyle/>
        <a:p>
          <a:pPr rtl="0"/>
          <a:r>
            <a:rPr lang="en-US" b="1" dirty="0">
              <a:latin typeface="Calibri Light" panose="020F0302020204030204"/>
            </a:rPr>
            <a:t>TIMING:</a:t>
          </a:r>
          <a:r>
            <a:rPr lang="en-US" dirty="0">
              <a:latin typeface="Calibri Light" panose="020F0302020204030204"/>
            </a:rPr>
            <a:t> To minimize disruptions and dependent on faculty</a:t>
          </a:r>
          <a:r>
            <a:rPr lang="en-US" dirty="0"/>
            <a:t>/ID </a:t>
          </a:r>
          <a:r>
            <a:rPr lang="en-US" dirty="0">
              <a:latin typeface="Calibri Light" panose="020F0302020204030204"/>
            </a:rPr>
            <a:t>availability</a:t>
          </a:r>
          <a:endParaRPr lang="en-US" b="0" dirty="0">
            <a:latin typeface="Calibri Light" panose="020F0302020204030204"/>
          </a:endParaRPr>
        </a:p>
      </dgm:t>
    </dgm:pt>
    <dgm:pt modelId="{B6592DAB-9E7B-49F9-A18A-0C4C7FFD6369}" type="parTrans" cxnId="{80A35818-27A1-4DC2-AD4A-400188F7AA1E}">
      <dgm:prSet/>
      <dgm:spPr/>
      <dgm:t>
        <a:bodyPr/>
        <a:lstStyle/>
        <a:p>
          <a:endParaRPr lang="en-US"/>
        </a:p>
      </dgm:t>
    </dgm:pt>
    <dgm:pt modelId="{065BB1A6-EDEF-42E0-9F77-3D2A658F5DAC}" type="sibTrans" cxnId="{80A35818-27A1-4DC2-AD4A-400188F7AA1E}">
      <dgm:prSet/>
      <dgm:spPr/>
      <dgm:t>
        <a:bodyPr/>
        <a:lstStyle/>
        <a:p>
          <a:endParaRPr lang="en-US"/>
        </a:p>
      </dgm:t>
    </dgm:pt>
    <dgm:pt modelId="{D564136C-DC55-472A-A6C4-5A3BFE52884E}" type="pres">
      <dgm:prSet presAssocID="{1852CF8B-D2E4-4BDD-B83B-872D2F7000BC}" presName="matrix" presStyleCnt="0">
        <dgm:presLayoutVars>
          <dgm:chMax val="1"/>
          <dgm:dir/>
          <dgm:resizeHandles val="exact"/>
        </dgm:presLayoutVars>
      </dgm:prSet>
      <dgm:spPr/>
    </dgm:pt>
    <dgm:pt modelId="{C2955708-E625-4D50-95FB-C3696DF66AED}" type="pres">
      <dgm:prSet presAssocID="{1852CF8B-D2E4-4BDD-B83B-872D2F7000BC}" presName="diamond" presStyleLbl="bgShp" presStyleIdx="0" presStyleCnt="1"/>
      <dgm:spPr/>
    </dgm:pt>
    <dgm:pt modelId="{E2A44024-5E57-4CEC-A9B3-1F094DC88912}" type="pres">
      <dgm:prSet presAssocID="{1852CF8B-D2E4-4BDD-B83B-872D2F7000BC}" presName="quad1" presStyleLbl="node1" presStyleIdx="0" presStyleCnt="4">
        <dgm:presLayoutVars>
          <dgm:chMax val="0"/>
          <dgm:chPref val="0"/>
          <dgm:bulletEnabled val="1"/>
        </dgm:presLayoutVars>
      </dgm:prSet>
      <dgm:spPr/>
    </dgm:pt>
    <dgm:pt modelId="{D9C0E294-5CD9-448D-8429-D5A26262880F}" type="pres">
      <dgm:prSet presAssocID="{1852CF8B-D2E4-4BDD-B83B-872D2F7000BC}" presName="quad2" presStyleLbl="node1" presStyleIdx="1" presStyleCnt="4">
        <dgm:presLayoutVars>
          <dgm:chMax val="0"/>
          <dgm:chPref val="0"/>
          <dgm:bulletEnabled val="1"/>
        </dgm:presLayoutVars>
      </dgm:prSet>
      <dgm:spPr/>
    </dgm:pt>
    <dgm:pt modelId="{AB668A36-22FD-46B1-9C8F-7B9D93C6054C}" type="pres">
      <dgm:prSet presAssocID="{1852CF8B-D2E4-4BDD-B83B-872D2F7000BC}" presName="quad3" presStyleLbl="node1" presStyleIdx="2" presStyleCnt="4">
        <dgm:presLayoutVars>
          <dgm:chMax val="0"/>
          <dgm:chPref val="0"/>
          <dgm:bulletEnabled val="1"/>
        </dgm:presLayoutVars>
      </dgm:prSet>
      <dgm:spPr/>
    </dgm:pt>
    <dgm:pt modelId="{37BDB525-BDEA-40AC-AAC5-7055B7A0B525}" type="pres">
      <dgm:prSet presAssocID="{1852CF8B-D2E4-4BDD-B83B-872D2F7000BC}" presName="quad4" presStyleLbl="node1" presStyleIdx="3" presStyleCnt="4">
        <dgm:presLayoutVars>
          <dgm:chMax val="0"/>
          <dgm:chPref val="0"/>
          <dgm:bulletEnabled val="1"/>
        </dgm:presLayoutVars>
      </dgm:prSet>
      <dgm:spPr/>
    </dgm:pt>
  </dgm:ptLst>
  <dgm:cxnLst>
    <dgm:cxn modelId="{37AF7D13-6B3F-4776-8228-6920A4FE3B3F}" srcId="{1852CF8B-D2E4-4BDD-B83B-872D2F7000BC}" destId="{5E275946-AAC1-465C-9C42-2901B9362AAC}" srcOrd="0" destOrd="0" parTransId="{87B290E6-6C37-42B7-AB02-A5C127C78664}" sibTransId="{ADF194B1-85B8-45D8-A327-566CB22107FB}"/>
    <dgm:cxn modelId="{80A35818-27A1-4DC2-AD4A-400188F7AA1E}" srcId="{1852CF8B-D2E4-4BDD-B83B-872D2F7000BC}" destId="{92774956-E8C9-4BEB-B096-71CD8CF022DB}" srcOrd="1" destOrd="0" parTransId="{B6592DAB-9E7B-49F9-A18A-0C4C7FFD6369}" sibTransId="{065BB1A6-EDEF-42E0-9F77-3D2A658F5DAC}"/>
    <dgm:cxn modelId="{6A8A1123-20AF-4FBA-9589-178432FBF2DF}" srcId="{1852CF8B-D2E4-4BDD-B83B-872D2F7000BC}" destId="{6FE46D80-AE59-4506-9307-A7D3D1EC6394}" srcOrd="3" destOrd="0" parTransId="{23459FC7-9348-4864-9979-21A12BB948BA}" sibTransId="{C1A07C85-7EBB-49F0-995B-238CD7CF5255}"/>
    <dgm:cxn modelId="{F1B5E94C-7C0E-45A9-A346-B8268E619559}" type="presOf" srcId="{5E275946-AAC1-465C-9C42-2901B9362AAC}" destId="{E2A44024-5E57-4CEC-A9B3-1F094DC88912}" srcOrd="0" destOrd="0" presId="urn:microsoft.com/office/officeart/2005/8/layout/matrix3"/>
    <dgm:cxn modelId="{F20A308C-8E11-4C2B-9977-DE4AC7F39385}" type="presOf" srcId="{6FE46D80-AE59-4506-9307-A7D3D1EC6394}" destId="{37BDB525-BDEA-40AC-AAC5-7055B7A0B525}" srcOrd="0" destOrd="0" presId="urn:microsoft.com/office/officeart/2005/8/layout/matrix3"/>
    <dgm:cxn modelId="{F12FD2A0-9BB3-43C4-ADDC-110AD4760F7D}" type="presOf" srcId="{40C9421E-B058-47EB-A325-B29B1A50F52C}" destId="{AB668A36-22FD-46B1-9C8F-7B9D93C6054C}" srcOrd="0" destOrd="0" presId="urn:microsoft.com/office/officeart/2005/8/layout/matrix3"/>
    <dgm:cxn modelId="{36B0A0BC-3BEC-4622-B71F-5E42C932E5E6}" type="presOf" srcId="{1852CF8B-D2E4-4BDD-B83B-872D2F7000BC}" destId="{D564136C-DC55-472A-A6C4-5A3BFE52884E}" srcOrd="0" destOrd="0" presId="urn:microsoft.com/office/officeart/2005/8/layout/matrix3"/>
    <dgm:cxn modelId="{3B21C4C3-3C8B-4AE6-B712-DFB03D9ABE19}" srcId="{1852CF8B-D2E4-4BDD-B83B-872D2F7000BC}" destId="{40C9421E-B058-47EB-A325-B29B1A50F52C}" srcOrd="2" destOrd="0" parTransId="{1842DD63-5668-48BA-8D57-8DCFC035DA95}" sibTransId="{B65468F3-9A00-4694-9B24-8420A552E8D1}"/>
    <dgm:cxn modelId="{842D7CCE-DCD7-4FD1-B6B6-2AF7CEFAB7FB}" type="presOf" srcId="{92774956-E8C9-4BEB-B096-71CD8CF022DB}" destId="{D9C0E294-5CD9-448D-8429-D5A26262880F}" srcOrd="0" destOrd="0" presId="urn:microsoft.com/office/officeart/2005/8/layout/matrix3"/>
    <dgm:cxn modelId="{9F089935-1D8A-4B39-8561-7193A424A6EE}" type="presParOf" srcId="{D564136C-DC55-472A-A6C4-5A3BFE52884E}" destId="{C2955708-E625-4D50-95FB-C3696DF66AED}" srcOrd="0" destOrd="0" presId="urn:microsoft.com/office/officeart/2005/8/layout/matrix3"/>
    <dgm:cxn modelId="{02B41078-6F10-4CF3-ABF6-3969196AE628}" type="presParOf" srcId="{D564136C-DC55-472A-A6C4-5A3BFE52884E}" destId="{E2A44024-5E57-4CEC-A9B3-1F094DC88912}" srcOrd="1" destOrd="0" presId="urn:microsoft.com/office/officeart/2005/8/layout/matrix3"/>
    <dgm:cxn modelId="{806A8D3F-CF5E-4667-BAE4-1FAD016689A5}" type="presParOf" srcId="{D564136C-DC55-472A-A6C4-5A3BFE52884E}" destId="{D9C0E294-5CD9-448D-8429-D5A26262880F}" srcOrd="2" destOrd="0" presId="urn:microsoft.com/office/officeart/2005/8/layout/matrix3"/>
    <dgm:cxn modelId="{78401ADA-CD4C-4AE4-8E2E-7C48019F49E0}" type="presParOf" srcId="{D564136C-DC55-472A-A6C4-5A3BFE52884E}" destId="{AB668A36-22FD-46B1-9C8F-7B9D93C6054C}" srcOrd="3" destOrd="0" presId="urn:microsoft.com/office/officeart/2005/8/layout/matrix3"/>
    <dgm:cxn modelId="{68C92B9A-8191-4F9F-AD78-DB7594A417A9}" type="presParOf" srcId="{D564136C-DC55-472A-A6C4-5A3BFE52884E}" destId="{37BDB525-BDEA-40AC-AAC5-7055B7A0B52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1FAC1C-BE2D-482E-9609-8A99E51CD5F6}" type="doc">
      <dgm:prSet loTypeId="urn:microsoft.com/office/officeart/2005/8/layout/arrow2" loCatId="process" qsTypeId="urn:microsoft.com/office/officeart/2005/8/quickstyle/simple1" qsCatId="simple" csTypeId="urn:microsoft.com/office/officeart/2005/8/colors/accent1_2" csCatId="accent1" phldr="1"/>
      <dgm:spPr/>
    </dgm:pt>
    <dgm:pt modelId="{FC5178D5-71A4-42EF-A524-6E7A07AFDBD7}">
      <dgm:prSet phldrT="[Text]" phldr="0"/>
      <dgm:spPr/>
      <dgm:t>
        <a:bodyPr/>
        <a:lstStyle/>
        <a:p>
          <a:r>
            <a:rPr lang="en-US">
              <a:latin typeface="Calibri Light" panose="020F0302020204030204"/>
            </a:rPr>
            <a:t>Assignments (redesign/updates)</a:t>
          </a:r>
          <a:endParaRPr lang="en-US"/>
        </a:p>
      </dgm:t>
    </dgm:pt>
    <dgm:pt modelId="{742F5669-A4DB-4014-ABBD-8999000741C8}" type="parTrans" cxnId="{9EE6B717-DBDD-4864-A1FB-5D6A885C8F48}">
      <dgm:prSet/>
      <dgm:spPr/>
    </dgm:pt>
    <dgm:pt modelId="{5DCC1A1D-D8CA-48FE-8BAB-2F3C4032DAF9}" type="sibTrans" cxnId="{9EE6B717-DBDD-4864-A1FB-5D6A885C8F48}">
      <dgm:prSet/>
      <dgm:spPr/>
    </dgm:pt>
    <dgm:pt modelId="{7EC6D9E1-A9D1-4951-9CF0-FC77A2331776}">
      <dgm:prSet phldrT="[Text]" phldr="0"/>
      <dgm:spPr/>
      <dgm:t>
        <a:bodyPr/>
        <a:lstStyle/>
        <a:p>
          <a:pPr rtl="0"/>
          <a:r>
            <a:rPr lang="en-US">
              <a:latin typeface="Calibri Light" panose="020F0302020204030204"/>
            </a:rPr>
            <a:t>Multimedia edits</a:t>
          </a:r>
          <a:endParaRPr lang="en-US"/>
        </a:p>
      </dgm:t>
    </dgm:pt>
    <dgm:pt modelId="{8908932C-3921-4509-A1A8-A434F606A2F6}" type="parTrans" cxnId="{E1125AF8-0A9C-454C-8766-91E147BE5C31}">
      <dgm:prSet/>
      <dgm:spPr/>
    </dgm:pt>
    <dgm:pt modelId="{23E28C61-E33C-48A2-93E4-3113C00866A5}" type="sibTrans" cxnId="{E1125AF8-0A9C-454C-8766-91E147BE5C31}">
      <dgm:prSet/>
      <dgm:spPr/>
    </dgm:pt>
    <dgm:pt modelId="{E44A5308-C4B6-4CBF-BF07-FB7F9A262ECE}">
      <dgm:prSet phldrT="[Text]" phldr="0"/>
      <dgm:spPr/>
      <dgm:t>
        <a:bodyPr/>
        <a:lstStyle/>
        <a:p>
          <a:pPr rtl="0"/>
          <a:r>
            <a:rPr lang="en-US" b="1"/>
            <a:t>Tier 2: Refresh</a:t>
          </a:r>
          <a:r>
            <a:rPr lang="en-US"/>
            <a:t> (moderate changes to the original course –</a:t>
          </a:r>
          <a:r>
            <a:rPr lang="en-US">
              <a:latin typeface="Calibri Light" panose="020F0302020204030204"/>
            </a:rPr>
            <a:t> 8</a:t>
          </a:r>
          <a:r>
            <a:rPr lang="en-US" b="0"/>
            <a:t> weeks</a:t>
          </a:r>
          <a:r>
            <a:rPr lang="en-US"/>
            <a:t>)</a:t>
          </a:r>
        </a:p>
      </dgm:t>
    </dgm:pt>
    <dgm:pt modelId="{7D0105D9-4E66-4DB3-936F-A1EA341C952F}" type="parTrans" cxnId="{666B0D07-42DC-40C0-A74A-B3A8408DE3A0}">
      <dgm:prSet/>
      <dgm:spPr/>
    </dgm:pt>
    <dgm:pt modelId="{A63C653F-CC33-4119-8E0C-7527AD594CB9}" type="sibTrans" cxnId="{666B0D07-42DC-40C0-A74A-B3A8408DE3A0}">
      <dgm:prSet/>
      <dgm:spPr/>
    </dgm:pt>
    <dgm:pt modelId="{689C1066-26D7-4128-AF2A-B046846089F5}">
      <dgm:prSet phldr="0"/>
      <dgm:spPr/>
      <dgm:t>
        <a:bodyPr/>
        <a:lstStyle/>
        <a:p>
          <a:pPr rtl="0"/>
          <a:r>
            <a:rPr lang="en-US" b="1"/>
            <a:t>Tier 3: Redevelopment</a:t>
          </a:r>
          <a:r>
            <a:rPr lang="en-US"/>
            <a:t> (major changes to the original course – </a:t>
          </a:r>
          <a:r>
            <a:rPr lang="en-US" b="0">
              <a:latin typeface="Calibri Light" panose="020F0302020204030204"/>
            </a:rPr>
            <a:t>12</a:t>
          </a:r>
          <a:r>
            <a:rPr lang="en-US" b="0"/>
            <a:t> weeks</a:t>
          </a:r>
          <a:r>
            <a:rPr lang="en-US"/>
            <a:t>) </a:t>
          </a:r>
        </a:p>
      </dgm:t>
    </dgm:pt>
    <dgm:pt modelId="{DF018736-CF7A-43D0-992E-C7804AE3A41B}" type="parTrans" cxnId="{E8A8D15B-0AE0-40CF-AB32-37E303DA2B79}">
      <dgm:prSet/>
      <dgm:spPr/>
    </dgm:pt>
    <dgm:pt modelId="{1C1AD1B2-B2F9-4A33-9B16-ADB833619ADD}" type="sibTrans" cxnId="{E8A8D15B-0AE0-40CF-AB32-37E303DA2B79}">
      <dgm:prSet/>
      <dgm:spPr/>
    </dgm:pt>
    <dgm:pt modelId="{082FC63B-5DAF-4036-A219-59BE4372332B}">
      <dgm:prSet phldr="0"/>
      <dgm:spPr/>
      <dgm:t>
        <a:bodyPr/>
        <a:lstStyle/>
        <a:p>
          <a:pPr rtl="0"/>
          <a:r>
            <a:rPr lang="en-US">
              <a:latin typeface="Calibri Light" panose="020F0302020204030204"/>
            </a:rPr>
            <a:t>Supplemental resources</a:t>
          </a:r>
        </a:p>
      </dgm:t>
    </dgm:pt>
    <dgm:pt modelId="{A367A889-E876-4AD0-B798-0857985A2AA8}" type="parTrans" cxnId="{80697564-5059-453D-AC36-ECF219799ABC}">
      <dgm:prSet/>
      <dgm:spPr/>
    </dgm:pt>
    <dgm:pt modelId="{0C63972A-BDC4-4574-846F-8A8B50BB8298}" type="sibTrans" cxnId="{80697564-5059-453D-AC36-ECF219799ABC}">
      <dgm:prSet/>
      <dgm:spPr/>
    </dgm:pt>
    <dgm:pt modelId="{D64F2835-9150-42FC-8564-49A2DD8982D7}">
      <dgm:prSet phldr="0"/>
      <dgm:spPr/>
      <dgm:t>
        <a:bodyPr/>
        <a:lstStyle/>
        <a:p>
          <a:pPr rtl="0"/>
          <a:r>
            <a:rPr lang="en-US" b="1"/>
            <a:t>Tier 1: Edit</a:t>
          </a:r>
          <a:r>
            <a:rPr lang="en-US" b="0"/>
            <a:t> (small changes to the original course –</a:t>
          </a:r>
          <a:r>
            <a:rPr lang="en-US" b="0">
              <a:latin typeface="Calibri Light" panose="020F0302020204030204"/>
            </a:rPr>
            <a:t> 4</a:t>
          </a:r>
          <a:r>
            <a:rPr lang="en-US" b="0"/>
            <a:t> weeks)</a:t>
          </a:r>
        </a:p>
      </dgm:t>
    </dgm:pt>
    <dgm:pt modelId="{2209F56B-6708-4813-B2A4-DAD610ECD2D0}" type="parTrans" cxnId="{9C0C680E-D374-4837-8EEC-04AB439768AD}">
      <dgm:prSet/>
      <dgm:spPr/>
    </dgm:pt>
    <dgm:pt modelId="{A7E39DD8-0F94-442F-8531-2A80436403B4}" type="sibTrans" cxnId="{9C0C680E-D374-4837-8EEC-04AB439768AD}">
      <dgm:prSet/>
      <dgm:spPr/>
    </dgm:pt>
    <dgm:pt modelId="{D5B60006-EC92-4B86-9F62-49CF08DA268A}">
      <dgm:prSet phldr="0"/>
      <dgm:spPr/>
      <dgm:t>
        <a:bodyPr/>
        <a:lstStyle/>
        <a:p>
          <a:pPr rtl="0"/>
          <a:r>
            <a:rPr lang="en-US"/>
            <a:t>Tier </a:t>
          </a:r>
          <a:r>
            <a:rPr lang="en-US">
              <a:latin typeface="Calibri Light" panose="020F0302020204030204"/>
            </a:rPr>
            <a:t>2</a:t>
          </a:r>
          <a:r>
            <a:rPr lang="en-US"/>
            <a:t> </a:t>
          </a:r>
          <a:r>
            <a:rPr lang="en-US">
              <a:latin typeface="Calibri Light" panose="020F0302020204030204"/>
            </a:rPr>
            <a:t>improvements</a:t>
          </a:r>
        </a:p>
      </dgm:t>
    </dgm:pt>
    <dgm:pt modelId="{360E3E80-D221-4F41-89AF-98A953D23845}" type="parTrans" cxnId="{56ECD09A-61C4-4283-9781-D2001C1FA350}">
      <dgm:prSet/>
      <dgm:spPr/>
    </dgm:pt>
    <dgm:pt modelId="{1C999BDA-CE45-48A8-80F9-AD4B8E035A2C}" type="sibTrans" cxnId="{56ECD09A-61C4-4283-9781-D2001C1FA350}">
      <dgm:prSet/>
      <dgm:spPr/>
    </dgm:pt>
    <dgm:pt modelId="{9A44649B-EDBD-4950-8259-3765A9D58BF9}">
      <dgm:prSet phldr="0"/>
      <dgm:spPr/>
      <dgm:t>
        <a:bodyPr/>
        <a:lstStyle/>
        <a:p>
          <a:pPr rtl="0"/>
          <a:r>
            <a:rPr lang="en-US">
              <a:latin typeface="Calibri Light" panose="020F0302020204030204"/>
            </a:rPr>
            <a:t>Some module learning objective revisions</a:t>
          </a:r>
        </a:p>
      </dgm:t>
    </dgm:pt>
    <dgm:pt modelId="{8BFEB563-A898-4657-B55E-225C6EE0AFC8}" type="parTrans" cxnId="{A6443182-D3FB-4829-B983-E1EDA3677272}">
      <dgm:prSet/>
      <dgm:spPr/>
    </dgm:pt>
    <dgm:pt modelId="{432AFD67-722E-4DA8-9103-8EB099AAD32E}" type="sibTrans" cxnId="{A6443182-D3FB-4829-B983-E1EDA3677272}">
      <dgm:prSet/>
      <dgm:spPr/>
    </dgm:pt>
    <dgm:pt modelId="{DB058DDF-EB00-4AF3-8D8A-031EEF2C8B8F}">
      <dgm:prSet phldr="0"/>
      <dgm:spPr/>
      <dgm:t>
        <a:bodyPr/>
        <a:lstStyle/>
        <a:p>
          <a:pPr rtl="0"/>
          <a:r>
            <a:rPr lang="en-US"/>
            <a:t>Tier 1 </a:t>
          </a:r>
          <a:r>
            <a:rPr lang="en-US">
              <a:latin typeface="Calibri Light" panose="020F0302020204030204"/>
            </a:rPr>
            <a:t>improvements (with some new multimedia)</a:t>
          </a:r>
          <a:endParaRPr lang="en-US"/>
        </a:p>
      </dgm:t>
    </dgm:pt>
    <dgm:pt modelId="{BC206E34-4D40-4440-90EA-6058BC022539}" type="parTrans" cxnId="{8F67EDC8-548F-4E25-8017-59F5750D9746}">
      <dgm:prSet/>
      <dgm:spPr/>
    </dgm:pt>
    <dgm:pt modelId="{5139FE89-038A-4B73-9C43-07F7A8412973}" type="sibTrans" cxnId="{8F67EDC8-548F-4E25-8017-59F5750D9746}">
      <dgm:prSet/>
      <dgm:spPr/>
    </dgm:pt>
    <dgm:pt modelId="{46746A88-E12E-4204-91DE-949B0980E75E}">
      <dgm:prSet phldr="0"/>
      <dgm:spPr/>
      <dgm:t>
        <a:bodyPr/>
        <a:lstStyle/>
        <a:p>
          <a:pPr rtl="0"/>
          <a:r>
            <a:rPr lang="en-US">
              <a:latin typeface="Calibri Light" panose="020F0302020204030204"/>
            </a:rPr>
            <a:t>Extensive module</a:t>
          </a:r>
          <a:r>
            <a:rPr lang="en-US"/>
            <a:t> learning </a:t>
          </a:r>
          <a:r>
            <a:rPr lang="en-US">
              <a:latin typeface="Calibri Light" panose="020F0302020204030204"/>
            </a:rPr>
            <a:t>objective revisions</a:t>
          </a:r>
          <a:endParaRPr lang="en-US"/>
        </a:p>
      </dgm:t>
    </dgm:pt>
    <dgm:pt modelId="{3CA63C09-1B3F-4AC2-B528-F5F60C5FC563}" type="parTrans" cxnId="{4153BC16-7A7A-47ED-8836-B3BC4FC1DA31}">
      <dgm:prSet/>
      <dgm:spPr/>
    </dgm:pt>
    <dgm:pt modelId="{C2400AF4-4D7A-49C5-A9B5-F292CED87386}" type="sibTrans" cxnId="{4153BC16-7A7A-47ED-8836-B3BC4FC1DA31}">
      <dgm:prSet/>
      <dgm:spPr/>
    </dgm:pt>
    <dgm:pt modelId="{5E82F3EE-11EF-46AC-8ED9-795128CCAB72}">
      <dgm:prSet phldr="0"/>
      <dgm:spPr/>
      <dgm:t>
        <a:bodyPr/>
        <a:lstStyle/>
        <a:p>
          <a:pPr rtl="0"/>
          <a:r>
            <a:rPr lang="en-US">
              <a:latin typeface="Calibri Light" panose="020F0302020204030204"/>
            </a:rPr>
            <a:t>Additional multimedia development</a:t>
          </a:r>
        </a:p>
      </dgm:t>
    </dgm:pt>
    <dgm:pt modelId="{C63FFD96-492B-457E-9C3A-6D4559281638}" type="parTrans" cxnId="{2B3022AF-99B6-4E40-BCFD-1D10F12C3DA8}">
      <dgm:prSet/>
      <dgm:spPr/>
    </dgm:pt>
    <dgm:pt modelId="{4C99D091-734C-473D-ADBC-621BF2392D6C}" type="sibTrans" cxnId="{2B3022AF-99B6-4E40-BCFD-1D10F12C3DA8}">
      <dgm:prSet/>
      <dgm:spPr/>
    </dgm:pt>
    <dgm:pt modelId="{867768A2-2289-4996-A03B-D8F837FD22C4}">
      <dgm:prSet phldr="0"/>
      <dgm:spPr/>
      <dgm:t>
        <a:bodyPr/>
        <a:lstStyle/>
        <a:p>
          <a:pPr rtl="0"/>
          <a:r>
            <a:rPr lang="en-US">
              <a:latin typeface="Calibri Light" panose="020F0302020204030204"/>
            </a:rPr>
            <a:t>Professional video</a:t>
          </a:r>
        </a:p>
      </dgm:t>
    </dgm:pt>
    <dgm:pt modelId="{39223CA9-6EA1-46F9-9DA5-B77D7CC5BD9C}" type="parTrans" cxnId="{7C811D53-964E-4370-959B-547ADC607D62}">
      <dgm:prSet/>
      <dgm:spPr/>
    </dgm:pt>
    <dgm:pt modelId="{CC1759F1-35D1-48CF-8C10-DA359415F9E9}" type="sibTrans" cxnId="{7C811D53-964E-4370-959B-547ADC607D62}">
      <dgm:prSet/>
      <dgm:spPr/>
    </dgm:pt>
    <dgm:pt modelId="{74A5F308-4FA5-433B-B435-3BC6ABE27F33}">
      <dgm:prSet phldr="0"/>
      <dgm:spPr/>
      <dgm:t>
        <a:bodyPr/>
        <a:lstStyle/>
        <a:p>
          <a:pPr rtl="0"/>
          <a:r>
            <a:rPr lang="en-US">
              <a:latin typeface="Calibri Light" panose="020F0302020204030204"/>
            </a:rPr>
            <a:t>Graphic design</a:t>
          </a:r>
        </a:p>
      </dgm:t>
    </dgm:pt>
    <dgm:pt modelId="{FFA51F3C-771C-4307-87F6-10E760E6A6D6}" type="parTrans" cxnId="{0AC20A95-CFEA-42D4-B29A-D60916B17323}">
      <dgm:prSet/>
      <dgm:spPr/>
    </dgm:pt>
    <dgm:pt modelId="{39D64DF0-0685-4007-8924-66EC1A9D6DA8}" type="sibTrans" cxnId="{0AC20A95-CFEA-42D4-B29A-D60916B17323}">
      <dgm:prSet/>
      <dgm:spPr/>
    </dgm:pt>
    <dgm:pt modelId="{5C99D436-9543-45DA-82CC-1427FD08B663}">
      <dgm:prSet phldr="0"/>
      <dgm:spPr/>
      <dgm:t>
        <a:bodyPr/>
        <a:lstStyle/>
        <a:p>
          <a:r>
            <a:rPr lang="en-US">
              <a:latin typeface="Calibri Light" panose="020F0302020204030204"/>
            </a:rPr>
            <a:t>Interactive media</a:t>
          </a:r>
          <a:endParaRPr lang="en-US"/>
        </a:p>
      </dgm:t>
    </dgm:pt>
    <dgm:pt modelId="{B5964310-CB36-45AA-B53F-6133BA4D32EA}" type="parTrans" cxnId="{E9D2B3EA-EF4A-45E4-B203-237318D18280}">
      <dgm:prSet/>
      <dgm:spPr/>
    </dgm:pt>
    <dgm:pt modelId="{82406BD9-9A73-433D-8AC6-2B6C2E0327C1}" type="sibTrans" cxnId="{E9D2B3EA-EF4A-45E4-B203-237318D18280}">
      <dgm:prSet/>
      <dgm:spPr/>
    </dgm:pt>
    <dgm:pt modelId="{21BBCD09-9B94-4A3B-AA4C-1E8A24380BEF}" type="pres">
      <dgm:prSet presAssocID="{531FAC1C-BE2D-482E-9609-8A99E51CD5F6}" presName="arrowDiagram" presStyleCnt="0">
        <dgm:presLayoutVars>
          <dgm:chMax val="5"/>
          <dgm:dir/>
          <dgm:resizeHandles val="exact"/>
        </dgm:presLayoutVars>
      </dgm:prSet>
      <dgm:spPr/>
    </dgm:pt>
    <dgm:pt modelId="{D79A0084-6610-4390-AB58-7EF22E5DED26}" type="pres">
      <dgm:prSet presAssocID="{531FAC1C-BE2D-482E-9609-8A99E51CD5F6}" presName="arrow" presStyleLbl="bgShp" presStyleIdx="0" presStyleCnt="1"/>
      <dgm:spPr/>
    </dgm:pt>
    <dgm:pt modelId="{695EFCA2-1D19-4A5A-973E-676C510B14E4}" type="pres">
      <dgm:prSet presAssocID="{531FAC1C-BE2D-482E-9609-8A99E51CD5F6}" presName="arrowDiagram3" presStyleCnt="0"/>
      <dgm:spPr/>
    </dgm:pt>
    <dgm:pt modelId="{CF7573D5-C547-4A19-B6CB-A34E8F31B928}" type="pres">
      <dgm:prSet presAssocID="{D64F2835-9150-42FC-8564-49A2DD8982D7}" presName="bullet3a" presStyleLbl="node1" presStyleIdx="0" presStyleCnt="3"/>
      <dgm:spPr/>
    </dgm:pt>
    <dgm:pt modelId="{385726CD-6160-4517-A508-E302DC55A6FD}" type="pres">
      <dgm:prSet presAssocID="{D64F2835-9150-42FC-8564-49A2DD8982D7}" presName="textBox3a" presStyleLbl="revTx" presStyleIdx="0" presStyleCnt="3">
        <dgm:presLayoutVars>
          <dgm:bulletEnabled val="1"/>
        </dgm:presLayoutVars>
      </dgm:prSet>
      <dgm:spPr/>
    </dgm:pt>
    <dgm:pt modelId="{768C794E-5BBE-4EF4-A447-E142E69171FC}" type="pres">
      <dgm:prSet presAssocID="{E44A5308-C4B6-4CBF-BF07-FB7F9A262ECE}" presName="bullet3b" presStyleLbl="node1" presStyleIdx="1" presStyleCnt="3"/>
      <dgm:spPr/>
    </dgm:pt>
    <dgm:pt modelId="{7064FE54-6D46-4F39-A72D-B09B2EED93D8}" type="pres">
      <dgm:prSet presAssocID="{E44A5308-C4B6-4CBF-BF07-FB7F9A262ECE}" presName="textBox3b" presStyleLbl="revTx" presStyleIdx="1" presStyleCnt="3">
        <dgm:presLayoutVars>
          <dgm:bulletEnabled val="1"/>
        </dgm:presLayoutVars>
      </dgm:prSet>
      <dgm:spPr/>
    </dgm:pt>
    <dgm:pt modelId="{9775AC7C-B962-46EC-B1D2-1D3AC4241E74}" type="pres">
      <dgm:prSet presAssocID="{689C1066-26D7-4128-AF2A-B046846089F5}" presName="bullet3c" presStyleLbl="node1" presStyleIdx="2" presStyleCnt="3"/>
      <dgm:spPr/>
    </dgm:pt>
    <dgm:pt modelId="{7F7A6B1C-359F-4D8F-8A3C-5931809BE893}" type="pres">
      <dgm:prSet presAssocID="{689C1066-26D7-4128-AF2A-B046846089F5}" presName="textBox3c" presStyleLbl="revTx" presStyleIdx="2" presStyleCnt="3">
        <dgm:presLayoutVars>
          <dgm:bulletEnabled val="1"/>
        </dgm:presLayoutVars>
      </dgm:prSet>
      <dgm:spPr/>
    </dgm:pt>
  </dgm:ptLst>
  <dgm:cxnLst>
    <dgm:cxn modelId="{666B0D07-42DC-40C0-A74A-B3A8408DE3A0}" srcId="{531FAC1C-BE2D-482E-9609-8A99E51CD5F6}" destId="{E44A5308-C4B6-4CBF-BF07-FB7F9A262ECE}" srcOrd="1" destOrd="0" parTransId="{7D0105D9-4E66-4DB3-936F-A1EA341C952F}" sibTransId="{A63C653F-CC33-4119-8E0C-7527AD594CB9}"/>
    <dgm:cxn modelId="{79A8940C-2EE5-488C-A3E8-D8EF25B3FC4C}" type="presOf" srcId="{5E82F3EE-11EF-46AC-8ED9-795128CCAB72}" destId="{7F7A6B1C-359F-4D8F-8A3C-5931809BE893}" srcOrd="0" destOrd="3" presId="urn:microsoft.com/office/officeart/2005/8/layout/arrow2"/>
    <dgm:cxn modelId="{9C0C680E-D374-4837-8EEC-04AB439768AD}" srcId="{531FAC1C-BE2D-482E-9609-8A99E51CD5F6}" destId="{D64F2835-9150-42FC-8564-49A2DD8982D7}" srcOrd="0" destOrd="0" parTransId="{2209F56B-6708-4813-B2A4-DAD610ECD2D0}" sibTransId="{A7E39DD8-0F94-442F-8531-2A80436403B4}"/>
    <dgm:cxn modelId="{4153BC16-7A7A-47ED-8836-B3BC4FC1DA31}" srcId="{689C1066-26D7-4128-AF2A-B046846089F5}" destId="{46746A88-E12E-4204-91DE-949B0980E75E}" srcOrd="0" destOrd="0" parTransId="{3CA63C09-1B3F-4AC2-B528-F5F60C5FC563}" sibTransId="{C2400AF4-4D7A-49C5-A9B5-F292CED87386}"/>
    <dgm:cxn modelId="{9EE6B717-DBDD-4864-A1FB-5D6A885C8F48}" srcId="{D64F2835-9150-42FC-8564-49A2DD8982D7}" destId="{FC5178D5-71A4-42EF-A524-6E7A07AFDBD7}" srcOrd="0" destOrd="0" parTransId="{742F5669-A4DB-4014-ABBD-8999000741C8}" sibTransId="{5DCC1A1D-D8CA-48FE-8BAB-2F3C4032DAF9}"/>
    <dgm:cxn modelId="{9B262F18-AFDF-4A79-A6BF-0E658055EEAC}" type="presOf" srcId="{5C99D436-9543-45DA-82CC-1427FD08B663}" destId="{7F7A6B1C-359F-4D8F-8A3C-5931809BE893}" srcOrd="0" destOrd="6" presId="urn:microsoft.com/office/officeart/2005/8/layout/arrow2"/>
    <dgm:cxn modelId="{359A8225-C84E-4B15-9CA7-0F283DFCF760}" type="presOf" srcId="{689C1066-26D7-4128-AF2A-B046846089F5}" destId="{7F7A6B1C-359F-4D8F-8A3C-5931809BE893}" srcOrd="0" destOrd="0" presId="urn:microsoft.com/office/officeart/2005/8/layout/arrow2"/>
    <dgm:cxn modelId="{E8A8D15B-0AE0-40CF-AB32-37E303DA2B79}" srcId="{531FAC1C-BE2D-482E-9609-8A99E51CD5F6}" destId="{689C1066-26D7-4128-AF2A-B046846089F5}" srcOrd="2" destOrd="0" parTransId="{DF018736-CF7A-43D0-992E-C7804AE3A41B}" sibTransId="{1C1AD1B2-B2F9-4A33-9B16-ADB833619ADD}"/>
    <dgm:cxn modelId="{80697564-5059-453D-AC36-ECF219799ABC}" srcId="{D64F2835-9150-42FC-8564-49A2DD8982D7}" destId="{082FC63B-5DAF-4036-A219-59BE4372332B}" srcOrd="1" destOrd="0" parTransId="{A367A889-E876-4AD0-B798-0857985A2AA8}" sibTransId="{0C63972A-BDC4-4574-846F-8A8B50BB8298}"/>
    <dgm:cxn modelId="{7C811D53-964E-4370-959B-547ADC607D62}" srcId="{5E82F3EE-11EF-46AC-8ED9-795128CCAB72}" destId="{867768A2-2289-4996-A03B-D8F837FD22C4}" srcOrd="0" destOrd="0" parTransId="{39223CA9-6EA1-46F9-9DA5-B77D7CC5BD9C}" sibTransId="{CC1759F1-35D1-48CF-8C10-DA359415F9E9}"/>
    <dgm:cxn modelId="{A6443182-D3FB-4829-B983-E1EDA3677272}" srcId="{E44A5308-C4B6-4CBF-BF07-FB7F9A262ECE}" destId="{9A44649B-EDBD-4950-8259-3765A9D58BF9}" srcOrd="0" destOrd="0" parTransId="{8BFEB563-A898-4657-B55E-225C6EE0AFC8}" sibTransId="{432AFD67-722E-4DA8-9103-8EB099AAD32E}"/>
    <dgm:cxn modelId="{623F3B8A-A430-42F1-89DD-277BB00E7724}" type="presOf" srcId="{DB058DDF-EB00-4AF3-8D8A-031EEF2C8B8F}" destId="{7064FE54-6D46-4F39-A72D-B09B2EED93D8}" srcOrd="0" destOrd="2" presId="urn:microsoft.com/office/officeart/2005/8/layout/arrow2"/>
    <dgm:cxn modelId="{80C1D98C-E199-48AE-A53B-A4B33FAD907A}" type="presOf" srcId="{531FAC1C-BE2D-482E-9609-8A99E51CD5F6}" destId="{21BBCD09-9B94-4A3B-AA4C-1E8A24380BEF}" srcOrd="0" destOrd="0" presId="urn:microsoft.com/office/officeart/2005/8/layout/arrow2"/>
    <dgm:cxn modelId="{1B09CD93-1CDF-4772-BABA-F256F0127247}" type="presOf" srcId="{E44A5308-C4B6-4CBF-BF07-FB7F9A262ECE}" destId="{7064FE54-6D46-4F39-A72D-B09B2EED93D8}" srcOrd="0" destOrd="0" presId="urn:microsoft.com/office/officeart/2005/8/layout/arrow2"/>
    <dgm:cxn modelId="{0AC20A95-CFEA-42D4-B29A-D60916B17323}" srcId="{5E82F3EE-11EF-46AC-8ED9-795128CCAB72}" destId="{74A5F308-4FA5-433B-B435-3BC6ABE27F33}" srcOrd="1" destOrd="0" parTransId="{FFA51F3C-771C-4307-87F6-10E760E6A6D6}" sibTransId="{39D64DF0-0685-4007-8924-66EC1A9D6DA8}"/>
    <dgm:cxn modelId="{56ECD09A-61C4-4283-9781-D2001C1FA350}" srcId="{689C1066-26D7-4128-AF2A-B046846089F5}" destId="{D5B60006-EC92-4B86-9F62-49CF08DA268A}" srcOrd="1" destOrd="0" parTransId="{360E3E80-D221-4F41-89AF-98A953D23845}" sibTransId="{1C999BDA-CE45-48A8-80F9-AD4B8E035A2C}"/>
    <dgm:cxn modelId="{CC2A53AE-3B7B-4718-9DE7-81E5CA47CC4C}" type="presOf" srcId="{D64F2835-9150-42FC-8564-49A2DD8982D7}" destId="{385726CD-6160-4517-A508-E302DC55A6FD}" srcOrd="0" destOrd="0" presId="urn:microsoft.com/office/officeart/2005/8/layout/arrow2"/>
    <dgm:cxn modelId="{2B3022AF-99B6-4E40-BCFD-1D10F12C3DA8}" srcId="{689C1066-26D7-4128-AF2A-B046846089F5}" destId="{5E82F3EE-11EF-46AC-8ED9-795128CCAB72}" srcOrd="2" destOrd="0" parTransId="{C63FFD96-492B-457E-9C3A-6D4559281638}" sibTransId="{4C99D091-734C-473D-ADBC-621BF2392D6C}"/>
    <dgm:cxn modelId="{B4B92CB1-2A55-4FCE-8F72-14C83B6CC573}" type="presOf" srcId="{9A44649B-EDBD-4950-8259-3765A9D58BF9}" destId="{7064FE54-6D46-4F39-A72D-B09B2EED93D8}" srcOrd="0" destOrd="1" presId="urn:microsoft.com/office/officeart/2005/8/layout/arrow2"/>
    <dgm:cxn modelId="{FD7442BE-B63E-4C54-899B-8B4E37BD1C59}" type="presOf" srcId="{D5B60006-EC92-4B86-9F62-49CF08DA268A}" destId="{7F7A6B1C-359F-4D8F-8A3C-5931809BE893}" srcOrd="0" destOrd="2" presId="urn:microsoft.com/office/officeart/2005/8/layout/arrow2"/>
    <dgm:cxn modelId="{8F67EDC8-548F-4E25-8017-59F5750D9746}" srcId="{E44A5308-C4B6-4CBF-BF07-FB7F9A262ECE}" destId="{DB058DDF-EB00-4AF3-8D8A-031EEF2C8B8F}" srcOrd="1" destOrd="0" parTransId="{BC206E34-4D40-4440-90EA-6058BC022539}" sibTransId="{5139FE89-038A-4B73-9C43-07F7A8412973}"/>
    <dgm:cxn modelId="{C80A25CF-28B8-4F28-AD3B-E7E273B53E57}" type="presOf" srcId="{082FC63B-5DAF-4036-A219-59BE4372332B}" destId="{385726CD-6160-4517-A508-E302DC55A6FD}" srcOrd="0" destOrd="2" presId="urn:microsoft.com/office/officeart/2005/8/layout/arrow2"/>
    <dgm:cxn modelId="{C579BBD3-FF83-4969-8D5E-0F22A711AD4A}" type="presOf" srcId="{74A5F308-4FA5-433B-B435-3BC6ABE27F33}" destId="{7F7A6B1C-359F-4D8F-8A3C-5931809BE893}" srcOrd="0" destOrd="5" presId="urn:microsoft.com/office/officeart/2005/8/layout/arrow2"/>
    <dgm:cxn modelId="{383CB5E6-BD41-4286-9927-12F3FB80CF0A}" type="presOf" srcId="{46746A88-E12E-4204-91DE-949B0980E75E}" destId="{7F7A6B1C-359F-4D8F-8A3C-5931809BE893}" srcOrd="0" destOrd="1" presId="urn:microsoft.com/office/officeart/2005/8/layout/arrow2"/>
    <dgm:cxn modelId="{903F50E7-C74A-4D32-99AF-990C0494352D}" type="presOf" srcId="{FC5178D5-71A4-42EF-A524-6E7A07AFDBD7}" destId="{385726CD-6160-4517-A508-E302DC55A6FD}" srcOrd="0" destOrd="1" presId="urn:microsoft.com/office/officeart/2005/8/layout/arrow2"/>
    <dgm:cxn modelId="{E9D2B3EA-EF4A-45E4-B203-237318D18280}" srcId="{5E82F3EE-11EF-46AC-8ED9-795128CCAB72}" destId="{5C99D436-9543-45DA-82CC-1427FD08B663}" srcOrd="2" destOrd="0" parTransId="{B5964310-CB36-45AA-B53F-6133BA4D32EA}" sibTransId="{82406BD9-9A73-433D-8AC6-2B6C2E0327C1}"/>
    <dgm:cxn modelId="{41710FF3-5805-4E09-9790-33CEF1001FD8}" type="presOf" srcId="{867768A2-2289-4996-A03B-D8F837FD22C4}" destId="{7F7A6B1C-359F-4D8F-8A3C-5931809BE893}" srcOrd="0" destOrd="4" presId="urn:microsoft.com/office/officeart/2005/8/layout/arrow2"/>
    <dgm:cxn modelId="{1B8FE5F4-1502-4589-BADA-2C53ECF4DB4F}" type="presOf" srcId="{7EC6D9E1-A9D1-4951-9CF0-FC77A2331776}" destId="{385726CD-6160-4517-A508-E302DC55A6FD}" srcOrd="0" destOrd="3" presId="urn:microsoft.com/office/officeart/2005/8/layout/arrow2"/>
    <dgm:cxn modelId="{E1125AF8-0A9C-454C-8766-91E147BE5C31}" srcId="{D64F2835-9150-42FC-8564-49A2DD8982D7}" destId="{7EC6D9E1-A9D1-4951-9CF0-FC77A2331776}" srcOrd="2" destOrd="0" parTransId="{8908932C-3921-4509-A1A8-A434F606A2F6}" sibTransId="{23E28C61-E33C-48A2-93E4-3113C00866A5}"/>
    <dgm:cxn modelId="{82D4A60C-358C-459B-B17D-D44CACA14D9B}" type="presParOf" srcId="{21BBCD09-9B94-4A3B-AA4C-1E8A24380BEF}" destId="{D79A0084-6610-4390-AB58-7EF22E5DED26}" srcOrd="0" destOrd="0" presId="urn:microsoft.com/office/officeart/2005/8/layout/arrow2"/>
    <dgm:cxn modelId="{EEDFFD83-231E-4A71-963F-14C5CCCC7BAE}" type="presParOf" srcId="{21BBCD09-9B94-4A3B-AA4C-1E8A24380BEF}" destId="{695EFCA2-1D19-4A5A-973E-676C510B14E4}" srcOrd="1" destOrd="0" presId="urn:microsoft.com/office/officeart/2005/8/layout/arrow2"/>
    <dgm:cxn modelId="{C9B49BAE-7E91-4CA9-8DDF-99B1DBC89517}" type="presParOf" srcId="{695EFCA2-1D19-4A5A-973E-676C510B14E4}" destId="{CF7573D5-C547-4A19-B6CB-A34E8F31B928}" srcOrd="0" destOrd="0" presId="urn:microsoft.com/office/officeart/2005/8/layout/arrow2"/>
    <dgm:cxn modelId="{6FFA9E0F-FA50-4034-8B64-E3700D65C2CF}" type="presParOf" srcId="{695EFCA2-1D19-4A5A-973E-676C510B14E4}" destId="{385726CD-6160-4517-A508-E302DC55A6FD}" srcOrd="1" destOrd="0" presId="urn:microsoft.com/office/officeart/2005/8/layout/arrow2"/>
    <dgm:cxn modelId="{243F881D-C6E7-4116-8AEC-49BCA906CF89}" type="presParOf" srcId="{695EFCA2-1D19-4A5A-973E-676C510B14E4}" destId="{768C794E-5BBE-4EF4-A447-E142E69171FC}" srcOrd="2" destOrd="0" presId="urn:microsoft.com/office/officeart/2005/8/layout/arrow2"/>
    <dgm:cxn modelId="{0F91CF90-4CDD-4164-B11F-BC720B4BA2C9}" type="presParOf" srcId="{695EFCA2-1D19-4A5A-973E-676C510B14E4}" destId="{7064FE54-6D46-4F39-A72D-B09B2EED93D8}" srcOrd="3" destOrd="0" presId="urn:microsoft.com/office/officeart/2005/8/layout/arrow2"/>
    <dgm:cxn modelId="{724D6027-E9B5-47B4-8DA9-FC4305916753}" type="presParOf" srcId="{695EFCA2-1D19-4A5A-973E-676C510B14E4}" destId="{9775AC7C-B962-46EC-B1D2-1D3AC4241E74}" srcOrd="4" destOrd="0" presId="urn:microsoft.com/office/officeart/2005/8/layout/arrow2"/>
    <dgm:cxn modelId="{27BEFBC9-58A3-468F-BA99-C1482486263C}" type="presParOf" srcId="{695EFCA2-1D19-4A5A-973E-676C510B14E4}" destId="{7F7A6B1C-359F-4D8F-8A3C-5931809BE89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421700-520F-42BA-BDB3-AB40C4DA99C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F5DB45D4-19FE-4BDB-915B-DC42EFD10C1E}">
      <dgm:prSet/>
      <dgm:spPr/>
      <dgm:t>
        <a:bodyPr/>
        <a:lstStyle/>
        <a:p>
          <a:pPr rtl="0">
            <a:lnSpc>
              <a:spcPct val="100000"/>
            </a:lnSpc>
            <a:defRPr b="1"/>
          </a:pPr>
          <a:r>
            <a:rPr lang="en-US">
              <a:latin typeface="Calibri Light" panose="020F0302020204030204"/>
            </a:rPr>
            <a:t>Systematic and scalable</a:t>
          </a:r>
          <a:r>
            <a:rPr lang="en-US"/>
            <a:t>:</a:t>
          </a:r>
        </a:p>
      </dgm:t>
    </dgm:pt>
    <dgm:pt modelId="{FBC8191E-193F-462F-8C36-32C398C585E4}" type="parTrans" cxnId="{07453D9F-15BC-44B5-934D-2AC6195EEBF0}">
      <dgm:prSet/>
      <dgm:spPr/>
      <dgm:t>
        <a:bodyPr/>
        <a:lstStyle/>
        <a:p>
          <a:endParaRPr lang="en-US"/>
        </a:p>
      </dgm:t>
    </dgm:pt>
    <dgm:pt modelId="{96BF661E-14C2-4444-83BF-49B68D9E097D}" type="sibTrans" cxnId="{07453D9F-15BC-44B5-934D-2AC6195EEBF0}">
      <dgm:prSet/>
      <dgm:spPr/>
      <dgm:t>
        <a:bodyPr/>
        <a:lstStyle/>
        <a:p>
          <a:endParaRPr lang="en-US"/>
        </a:p>
      </dgm:t>
    </dgm:pt>
    <dgm:pt modelId="{2564CECE-983B-49DF-89AF-94B96AB3C12B}">
      <dgm:prSet/>
      <dgm:spPr/>
      <dgm:t>
        <a:bodyPr/>
        <a:lstStyle/>
        <a:p>
          <a:pPr>
            <a:lnSpc>
              <a:spcPct val="100000"/>
            </a:lnSpc>
          </a:pPr>
          <a:r>
            <a:rPr lang="en-US"/>
            <a:t>Scheduled and tiered based on:</a:t>
          </a:r>
        </a:p>
      </dgm:t>
    </dgm:pt>
    <dgm:pt modelId="{E4B07424-4B24-4802-BF87-89E2B8D44D82}" type="parTrans" cxnId="{44C78B32-8093-42A4-869E-E0462C690161}">
      <dgm:prSet/>
      <dgm:spPr/>
      <dgm:t>
        <a:bodyPr/>
        <a:lstStyle/>
        <a:p>
          <a:endParaRPr lang="en-US"/>
        </a:p>
      </dgm:t>
    </dgm:pt>
    <dgm:pt modelId="{8A1BE7BA-8B12-4263-9521-39F789F6D892}" type="sibTrans" cxnId="{44C78B32-8093-42A4-869E-E0462C690161}">
      <dgm:prSet/>
      <dgm:spPr/>
      <dgm:t>
        <a:bodyPr/>
        <a:lstStyle/>
        <a:p>
          <a:endParaRPr lang="en-US"/>
        </a:p>
      </dgm:t>
    </dgm:pt>
    <dgm:pt modelId="{66DD73D9-38F3-4618-A930-0EF42DFD8CA6}">
      <dgm:prSet/>
      <dgm:spPr/>
      <dgm:t>
        <a:bodyPr/>
        <a:lstStyle/>
        <a:p>
          <a:r>
            <a:rPr lang="en-US" dirty="0"/>
            <a:t>Resource availability.</a:t>
          </a:r>
        </a:p>
      </dgm:t>
    </dgm:pt>
    <dgm:pt modelId="{C01510E8-0DAB-4E9B-AF69-4D8ED77778A9}" type="parTrans" cxnId="{67C6EAF5-C762-480E-8459-53708B9AD729}">
      <dgm:prSet/>
      <dgm:spPr/>
      <dgm:t>
        <a:bodyPr/>
        <a:lstStyle/>
        <a:p>
          <a:endParaRPr lang="en-US"/>
        </a:p>
      </dgm:t>
    </dgm:pt>
    <dgm:pt modelId="{550D774E-E55F-4087-86DC-539E016836CD}" type="sibTrans" cxnId="{67C6EAF5-C762-480E-8459-53708B9AD729}">
      <dgm:prSet/>
      <dgm:spPr/>
      <dgm:t>
        <a:bodyPr/>
        <a:lstStyle/>
        <a:p>
          <a:endParaRPr lang="en-US"/>
        </a:p>
      </dgm:t>
    </dgm:pt>
    <dgm:pt modelId="{3B1C3B6A-2B57-452F-A5CE-783F4E972408}">
      <dgm:prSet/>
      <dgm:spPr/>
      <dgm:t>
        <a:bodyPr/>
        <a:lstStyle/>
        <a:p>
          <a:r>
            <a:rPr lang="en-US" dirty="0"/>
            <a:t>Faculty availability and schedule.</a:t>
          </a:r>
        </a:p>
      </dgm:t>
    </dgm:pt>
    <dgm:pt modelId="{66520545-94FF-427D-A6DB-304FE603647E}" type="parTrans" cxnId="{DC392FEC-2A11-4E18-8C54-C579FB1A81F3}">
      <dgm:prSet/>
      <dgm:spPr/>
      <dgm:t>
        <a:bodyPr/>
        <a:lstStyle/>
        <a:p>
          <a:endParaRPr lang="en-US"/>
        </a:p>
      </dgm:t>
    </dgm:pt>
    <dgm:pt modelId="{C8907C01-FD35-43AF-967D-1F6AE0967598}" type="sibTrans" cxnId="{DC392FEC-2A11-4E18-8C54-C579FB1A81F3}">
      <dgm:prSet/>
      <dgm:spPr/>
      <dgm:t>
        <a:bodyPr/>
        <a:lstStyle/>
        <a:p>
          <a:endParaRPr lang="en-US"/>
        </a:p>
      </dgm:t>
    </dgm:pt>
    <dgm:pt modelId="{F5B19698-ABDB-4905-BC72-FD1E6F998EF3}">
      <dgm:prSet phldr="0"/>
      <dgm:spPr/>
      <dgm:t>
        <a:bodyPr/>
        <a:lstStyle/>
        <a:p>
          <a:pPr rtl="0"/>
          <a:r>
            <a:rPr lang="en-US" dirty="0"/>
            <a:t>Course shelf life</a:t>
          </a:r>
          <a:r>
            <a:rPr lang="en-US" dirty="0">
              <a:latin typeface="Calibri Light" panose="020F0302020204030204"/>
            </a:rPr>
            <a:t> (typically ranges from 2 – 5 years).</a:t>
          </a:r>
          <a:endParaRPr lang="en-US" dirty="0"/>
        </a:p>
      </dgm:t>
    </dgm:pt>
    <dgm:pt modelId="{FAE24CFA-74F7-45CE-A2E4-D25656111B45}" type="parTrans" cxnId="{A4BB4879-D342-427A-948E-D3EDA1E1DEF6}">
      <dgm:prSet/>
      <dgm:spPr/>
      <dgm:t>
        <a:bodyPr/>
        <a:lstStyle/>
        <a:p>
          <a:endParaRPr lang="en-US"/>
        </a:p>
      </dgm:t>
    </dgm:pt>
    <dgm:pt modelId="{A12B9666-F070-45CB-8859-394F12041EBF}" type="sibTrans" cxnId="{A4BB4879-D342-427A-948E-D3EDA1E1DEF6}">
      <dgm:prSet/>
      <dgm:spPr/>
      <dgm:t>
        <a:bodyPr/>
        <a:lstStyle/>
        <a:p>
          <a:endParaRPr lang="en-US"/>
        </a:p>
      </dgm:t>
    </dgm:pt>
    <dgm:pt modelId="{9FD8B049-6A55-4461-B49C-E3B200C8BDD2}">
      <dgm:prSet phldr="0"/>
      <dgm:spPr/>
      <dgm:t>
        <a:bodyPr/>
        <a:lstStyle/>
        <a:p>
          <a:r>
            <a:rPr lang="en-US" dirty="0"/>
            <a:t>Program needs.</a:t>
          </a:r>
        </a:p>
      </dgm:t>
    </dgm:pt>
    <dgm:pt modelId="{EF501CC9-F32D-4686-BB7E-6DB11A94EB36}" type="parTrans" cxnId="{45862F56-4EE2-4ED0-9811-2C6DAE1531F9}">
      <dgm:prSet/>
      <dgm:spPr/>
      <dgm:t>
        <a:bodyPr/>
        <a:lstStyle/>
        <a:p>
          <a:endParaRPr lang="en-US"/>
        </a:p>
      </dgm:t>
    </dgm:pt>
    <dgm:pt modelId="{6126BAFA-91DD-45FA-99B0-44844137866C}" type="sibTrans" cxnId="{45862F56-4EE2-4ED0-9811-2C6DAE1531F9}">
      <dgm:prSet/>
      <dgm:spPr/>
      <dgm:t>
        <a:bodyPr/>
        <a:lstStyle/>
        <a:p>
          <a:endParaRPr lang="en-US"/>
        </a:p>
      </dgm:t>
    </dgm:pt>
    <dgm:pt modelId="{D3F149A5-FB88-42CF-ADA7-CD5BE42DAE3B}" type="pres">
      <dgm:prSet presAssocID="{AE421700-520F-42BA-BDB3-AB40C4DA99CD}" presName="root" presStyleCnt="0">
        <dgm:presLayoutVars>
          <dgm:dir/>
          <dgm:resizeHandles val="exact"/>
        </dgm:presLayoutVars>
      </dgm:prSet>
      <dgm:spPr/>
    </dgm:pt>
    <dgm:pt modelId="{FCEC9F31-669F-46FA-97EF-818D582E0911}" type="pres">
      <dgm:prSet presAssocID="{F5DB45D4-19FE-4BDB-915B-DC42EFD10C1E}" presName="compNode" presStyleCnt="0"/>
      <dgm:spPr/>
    </dgm:pt>
    <dgm:pt modelId="{BE3ECAD3-8195-46E5-ADD0-18D128B01EC6}" type="pres">
      <dgm:prSet presAssocID="{F5DB45D4-19FE-4BDB-915B-DC42EFD10C1E}"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eb Design"/>
        </a:ext>
      </dgm:extLst>
    </dgm:pt>
    <dgm:pt modelId="{62B0BEB4-7814-4314-9300-DBFD0BC09721}" type="pres">
      <dgm:prSet presAssocID="{F5DB45D4-19FE-4BDB-915B-DC42EFD10C1E}" presName="iconSpace" presStyleCnt="0"/>
      <dgm:spPr/>
    </dgm:pt>
    <dgm:pt modelId="{AF32E152-E3A9-4CE3-8F49-3D8214752806}" type="pres">
      <dgm:prSet presAssocID="{F5DB45D4-19FE-4BDB-915B-DC42EFD10C1E}" presName="parTx" presStyleLbl="revTx" presStyleIdx="0" presStyleCnt="2">
        <dgm:presLayoutVars>
          <dgm:chMax val="0"/>
          <dgm:chPref val="0"/>
        </dgm:presLayoutVars>
      </dgm:prSet>
      <dgm:spPr/>
    </dgm:pt>
    <dgm:pt modelId="{8320560C-3DCE-47D2-851E-B5B875A97201}" type="pres">
      <dgm:prSet presAssocID="{F5DB45D4-19FE-4BDB-915B-DC42EFD10C1E}" presName="txSpace" presStyleCnt="0"/>
      <dgm:spPr/>
    </dgm:pt>
    <dgm:pt modelId="{A3FD0CFB-2ED0-4584-9F67-BE36626736F2}" type="pres">
      <dgm:prSet presAssocID="{F5DB45D4-19FE-4BDB-915B-DC42EFD10C1E}" presName="desTx" presStyleLbl="revTx" presStyleIdx="1" presStyleCnt="2">
        <dgm:presLayoutVars/>
      </dgm:prSet>
      <dgm:spPr/>
    </dgm:pt>
  </dgm:ptLst>
  <dgm:cxnLst>
    <dgm:cxn modelId="{F98D5D2F-F4B6-4633-8FA8-902F4173F2FC}" type="presOf" srcId="{F5B19698-ABDB-4905-BC72-FD1E6F998EF3}" destId="{A3FD0CFB-2ED0-4584-9F67-BE36626736F2}" srcOrd="0" destOrd="1" presId="urn:microsoft.com/office/officeart/2018/2/layout/IconLabelDescriptionList"/>
    <dgm:cxn modelId="{44C78B32-8093-42A4-869E-E0462C690161}" srcId="{F5DB45D4-19FE-4BDB-915B-DC42EFD10C1E}" destId="{2564CECE-983B-49DF-89AF-94B96AB3C12B}" srcOrd="0" destOrd="0" parTransId="{E4B07424-4B24-4802-BF87-89E2B8D44D82}" sibTransId="{8A1BE7BA-8B12-4263-9521-39F789F6D892}"/>
    <dgm:cxn modelId="{4A2BA932-6AED-4E20-953E-B6AF5DAA2B45}" type="presOf" srcId="{AE421700-520F-42BA-BDB3-AB40C4DA99CD}" destId="{D3F149A5-FB88-42CF-ADA7-CD5BE42DAE3B}" srcOrd="0" destOrd="0" presId="urn:microsoft.com/office/officeart/2018/2/layout/IconLabelDescriptionList"/>
    <dgm:cxn modelId="{76662371-28A9-428A-A7BC-E8D6290CBDED}" type="presOf" srcId="{2564CECE-983B-49DF-89AF-94B96AB3C12B}" destId="{A3FD0CFB-2ED0-4584-9F67-BE36626736F2}" srcOrd="0" destOrd="0" presId="urn:microsoft.com/office/officeart/2018/2/layout/IconLabelDescriptionList"/>
    <dgm:cxn modelId="{45862F56-4EE2-4ED0-9811-2C6DAE1531F9}" srcId="{2564CECE-983B-49DF-89AF-94B96AB3C12B}" destId="{9FD8B049-6A55-4461-B49C-E3B200C8BDD2}" srcOrd="1" destOrd="0" parTransId="{EF501CC9-F32D-4686-BB7E-6DB11A94EB36}" sibTransId="{6126BAFA-91DD-45FA-99B0-44844137866C}"/>
    <dgm:cxn modelId="{A4BB4879-D342-427A-948E-D3EDA1E1DEF6}" srcId="{2564CECE-983B-49DF-89AF-94B96AB3C12B}" destId="{F5B19698-ABDB-4905-BC72-FD1E6F998EF3}" srcOrd="0" destOrd="0" parTransId="{FAE24CFA-74F7-45CE-A2E4-D25656111B45}" sibTransId="{A12B9666-F070-45CB-8859-394F12041EBF}"/>
    <dgm:cxn modelId="{C73ECC81-260A-405C-993E-3944645E1602}" type="presOf" srcId="{66DD73D9-38F3-4618-A930-0EF42DFD8CA6}" destId="{A3FD0CFB-2ED0-4584-9F67-BE36626736F2}" srcOrd="0" destOrd="3" presId="urn:microsoft.com/office/officeart/2018/2/layout/IconLabelDescriptionList"/>
    <dgm:cxn modelId="{7F129D95-93F9-4326-8843-A4A6510AD64E}" type="presOf" srcId="{3B1C3B6A-2B57-452F-A5CE-783F4E972408}" destId="{A3FD0CFB-2ED0-4584-9F67-BE36626736F2}" srcOrd="0" destOrd="4" presId="urn:microsoft.com/office/officeart/2018/2/layout/IconLabelDescriptionList"/>
    <dgm:cxn modelId="{07453D9F-15BC-44B5-934D-2AC6195EEBF0}" srcId="{AE421700-520F-42BA-BDB3-AB40C4DA99CD}" destId="{F5DB45D4-19FE-4BDB-915B-DC42EFD10C1E}" srcOrd="0" destOrd="0" parTransId="{FBC8191E-193F-462F-8C36-32C398C585E4}" sibTransId="{96BF661E-14C2-4444-83BF-49B68D9E097D}"/>
    <dgm:cxn modelId="{6E812CE2-D0F2-4A0B-BD44-B78FEAEB5A68}" type="presOf" srcId="{F5DB45D4-19FE-4BDB-915B-DC42EFD10C1E}" destId="{AF32E152-E3A9-4CE3-8F49-3D8214752806}" srcOrd="0" destOrd="0" presId="urn:microsoft.com/office/officeart/2018/2/layout/IconLabelDescriptionList"/>
    <dgm:cxn modelId="{DC392FEC-2A11-4E18-8C54-C579FB1A81F3}" srcId="{2564CECE-983B-49DF-89AF-94B96AB3C12B}" destId="{3B1C3B6A-2B57-452F-A5CE-783F4E972408}" srcOrd="3" destOrd="0" parTransId="{66520545-94FF-427D-A6DB-304FE603647E}" sibTransId="{C8907C01-FD35-43AF-967D-1F6AE0967598}"/>
    <dgm:cxn modelId="{67C6EAF5-C762-480E-8459-53708B9AD729}" srcId="{2564CECE-983B-49DF-89AF-94B96AB3C12B}" destId="{66DD73D9-38F3-4618-A930-0EF42DFD8CA6}" srcOrd="2" destOrd="0" parTransId="{C01510E8-0DAB-4E9B-AF69-4D8ED77778A9}" sibTransId="{550D774E-E55F-4087-86DC-539E016836CD}"/>
    <dgm:cxn modelId="{F6D663FC-095B-46DA-BDFA-F972F314A40A}" type="presOf" srcId="{9FD8B049-6A55-4461-B49C-E3B200C8BDD2}" destId="{A3FD0CFB-2ED0-4584-9F67-BE36626736F2}" srcOrd="0" destOrd="2" presId="urn:microsoft.com/office/officeart/2018/2/layout/IconLabelDescriptionList"/>
    <dgm:cxn modelId="{EE2B66E5-E8EA-46CD-84AB-CA4611BD1282}" type="presParOf" srcId="{D3F149A5-FB88-42CF-ADA7-CD5BE42DAE3B}" destId="{FCEC9F31-669F-46FA-97EF-818D582E0911}" srcOrd="0" destOrd="0" presId="urn:microsoft.com/office/officeart/2018/2/layout/IconLabelDescriptionList"/>
    <dgm:cxn modelId="{826FB6A6-5F8E-420B-A2B3-19A3255B4790}" type="presParOf" srcId="{FCEC9F31-669F-46FA-97EF-818D582E0911}" destId="{BE3ECAD3-8195-46E5-ADD0-18D128B01EC6}" srcOrd="0" destOrd="0" presId="urn:microsoft.com/office/officeart/2018/2/layout/IconLabelDescriptionList"/>
    <dgm:cxn modelId="{BC31146B-6E09-449C-BF1F-7D81CBB8986F}" type="presParOf" srcId="{FCEC9F31-669F-46FA-97EF-818D582E0911}" destId="{62B0BEB4-7814-4314-9300-DBFD0BC09721}" srcOrd="1" destOrd="0" presId="urn:microsoft.com/office/officeart/2018/2/layout/IconLabelDescriptionList"/>
    <dgm:cxn modelId="{6131CFA1-8EE6-4AA0-8B71-E4FA0B34F9CB}" type="presParOf" srcId="{FCEC9F31-669F-46FA-97EF-818D582E0911}" destId="{AF32E152-E3A9-4CE3-8F49-3D8214752806}" srcOrd="2" destOrd="0" presId="urn:microsoft.com/office/officeart/2018/2/layout/IconLabelDescriptionList"/>
    <dgm:cxn modelId="{12478A09-1892-4034-B07A-3BFC992F2763}" type="presParOf" srcId="{FCEC9F31-669F-46FA-97EF-818D582E0911}" destId="{8320560C-3DCE-47D2-851E-B5B875A97201}" srcOrd="3" destOrd="0" presId="urn:microsoft.com/office/officeart/2018/2/layout/IconLabelDescriptionList"/>
    <dgm:cxn modelId="{9FF1E89B-011A-4F8B-B45F-39B62D7FFD68}" type="presParOf" srcId="{FCEC9F31-669F-46FA-97EF-818D582E0911}" destId="{A3FD0CFB-2ED0-4584-9F67-BE36626736F2}" srcOrd="4" destOrd="0" presId="urn:microsoft.com/office/officeart/2018/2/layout/IconLabelDescri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662FDC-63AD-4FA2-AACB-13D5A242678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F45EFA9-C787-4697-9CE2-C52C54E52EA9}">
      <dgm:prSet/>
      <dgm:spPr/>
      <dgm:t>
        <a:bodyPr/>
        <a:lstStyle/>
        <a:p>
          <a:r>
            <a:rPr lang="en-US"/>
            <a:t>Online Oversight Group (Faculty leadership governance body).</a:t>
          </a:r>
        </a:p>
      </dgm:t>
    </dgm:pt>
    <dgm:pt modelId="{24F187FC-75A1-4D82-B5D6-C85C601B9FBF}" type="parTrans" cxnId="{174F733F-8058-4C95-A7D7-3F9E119B3AEB}">
      <dgm:prSet/>
      <dgm:spPr/>
      <dgm:t>
        <a:bodyPr/>
        <a:lstStyle/>
        <a:p>
          <a:endParaRPr lang="en-US"/>
        </a:p>
      </dgm:t>
    </dgm:pt>
    <dgm:pt modelId="{088EB225-EAF6-450C-8994-A38B7F761FF0}" type="sibTrans" cxnId="{174F733F-8058-4C95-A7D7-3F9E119B3AEB}">
      <dgm:prSet/>
      <dgm:spPr/>
      <dgm:t>
        <a:bodyPr/>
        <a:lstStyle/>
        <a:p>
          <a:endParaRPr lang="en-US"/>
        </a:p>
      </dgm:t>
    </dgm:pt>
    <dgm:pt modelId="{17019E6A-E9E4-4FBB-8116-575FD229EBA7}">
      <dgm:prSet/>
      <dgm:spPr/>
      <dgm:t>
        <a:bodyPr/>
        <a:lstStyle/>
        <a:p>
          <a:r>
            <a:rPr lang="en-US"/>
            <a:t>Online Course Lead (Faculty).</a:t>
          </a:r>
        </a:p>
      </dgm:t>
    </dgm:pt>
    <dgm:pt modelId="{D0A7D8F8-AE70-47DB-A4B0-86DB8A5FCEB3}" type="parTrans" cxnId="{B342CA31-E393-418D-A72A-0FA2C419C477}">
      <dgm:prSet/>
      <dgm:spPr/>
      <dgm:t>
        <a:bodyPr/>
        <a:lstStyle/>
        <a:p>
          <a:endParaRPr lang="en-US"/>
        </a:p>
      </dgm:t>
    </dgm:pt>
    <dgm:pt modelId="{7D4D2CEB-11A8-4745-8F55-F20D2BAA51F5}" type="sibTrans" cxnId="{B342CA31-E393-418D-A72A-0FA2C419C477}">
      <dgm:prSet/>
      <dgm:spPr/>
      <dgm:t>
        <a:bodyPr/>
        <a:lstStyle/>
        <a:p>
          <a:endParaRPr lang="en-US"/>
        </a:p>
      </dgm:t>
    </dgm:pt>
    <dgm:pt modelId="{76B73FE0-44C5-4700-8029-0BC3B234AB4D}">
      <dgm:prSet/>
      <dgm:spPr/>
      <dgm:t>
        <a:bodyPr/>
        <a:lstStyle/>
        <a:p>
          <a:r>
            <a:rPr lang="en-US"/>
            <a:t>Other faculty teaching the online course sections.</a:t>
          </a:r>
        </a:p>
      </dgm:t>
    </dgm:pt>
    <dgm:pt modelId="{173E83DC-BA43-4A94-9E56-236F0CE571CA}" type="parTrans" cxnId="{D0414573-5843-4503-82B3-3133360FB899}">
      <dgm:prSet/>
      <dgm:spPr/>
      <dgm:t>
        <a:bodyPr/>
        <a:lstStyle/>
        <a:p>
          <a:endParaRPr lang="en-US"/>
        </a:p>
      </dgm:t>
    </dgm:pt>
    <dgm:pt modelId="{419E9B1E-FB05-40D3-84DC-71B92400574C}" type="sibTrans" cxnId="{D0414573-5843-4503-82B3-3133360FB899}">
      <dgm:prSet/>
      <dgm:spPr/>
      <dgm:t>
        <a:bodyPr/>
        <a:lstStyle/>
        <a:p>
          <a:endParaRPr lang="en-US"/>
        </a:p>
      </dgm:t>
    </dgm:pt>
    <dgm:pt modelId="{7AD5A5FA-DF8B-442D-B9F5-84F63C781637}">
      <dgm:prSet/>
      <dgm:spPr/>
      <dgm:t>
        <a:bodyPr/>
        <a:lstStyle/>
        <a:p>
          <a:r>
            <a:rPr lang="en-US"/>
            <a:t>Design team (Project Manager, Instructional Designer, Media Producer).</a:t>
          </a:r>
        </a:p>
      </dgm:t>
    </dgm:pt>
    <dgm:pt modelId="{FA94D59B-8BDD-426E-83D7-4B793BF6655B}" type="parTrans" cxnId="{1C63A61C-942F-46E6-A3FD-CA45B9F72CC6}">
      <dgm:prSet/>
      <dgm:spPr/>
      <dgm:t>
        <a:bodyPr/>
        <a:lstStyle/>
        <a:p>
          <a:endParaRPr lang="en-US"/>
        </a:p>
      </dgm:t>
    </dgm:pt>
    <dgm:pt modelId="{73D746E9-A56B-4CF3-8D2E-44172F1179ED}" type="sibTrans" cxnId="{1C63A61C-942F-46E6-A3FD-CA45B9F72CC6}">
      <dgm:prSet/>
      <dgm:spPr/>
      <dgm:t>
        <a:bodyPr/>
        <a:lstStyle/>
        <a:p>
          <a:endParaRPr lang="en-US"/>
        </a:p>
      </dgm:t>
    </dgm:pt>
    <dgm:pt modelId="{E012ABD0-E3F4-4D9C-81AD-0A4C05ED4926}">
      <dgm:prSet/>
      <dgm:spPr/>
      <dgm:t>
        <a:bodyPr/>
        <a:lstStyle/>
        <a:p>
          <a:r>
            <a:rPr lang="en-US" dirty="0"/>
            <a:t>Project team (Instructional Technologists, Multimedia artists, Copyeditor).</a:t>
          </a:r>
        </a:p>
      </dgm:t>
    </dgm:pt>
    <dgm:pt modelId="{19990EC5-D09B-4AFA-B461-8B7743138569}" type="parTrans" cxnId="{7B9DF1C6-E9D6-4753-8CD8-7A047A9E8EE4}">
      <dgm:prSet/>
      <dgm:spPr/>
      <dgm:t>
        <a:bodyPr/>
        <a:lstStyle/>
        <a:p>
          <a:endParaRPr lang="en-US"/>
        </a:p>
      </dgm:t>
    </dgm:pt>
    <dgm:pt modelId="{9984BA59-9A2F-4594-8ED0-5C5EA61AE099}" type="sibTrans" cxnId="{7B9DF1C6-E9D6-4753-8CD8-7A047A9E8EE4}">
      <dgm:prSet/>
      <dgm:spPr/>
      <dgm:t>
        <a:bodyPr/>
        <a:lstStyle/>
        <a:p>
          <a:endParaRPr lang="en-US"/>
        </a:p>
      </dgm:t>
    </dgm:pt>
    <dgm:pt modelId="{1DDE3E9A-A7B8-49F5-82D2-454AECC99A49}" type="pres">
      <dgm:prSet presAssocID="{4F662FDC-63AD-4FA2-AACB-13D5A2426788}" presName="vert0" presStyleCnt="0">
        <dgm:presLayoutVars>
          <dgm:dir/>
          <dgm:animOne val="branch"/>
          <dgm:animLvl val="lvl"/>
        </dgm:presLayoutVars>
      </dgm:prSet>
      <dgm:spPr/>
    </dgm:pt>
    <dgm:pt modelId="{F80C4CA2-E9CD-4EA4-BAC3-64F0F397076F}" type="pres">
      <dgm:prSet presAssocID="{BF45EFA9-C787-4697-9CE2-C52C54E52EA9}" presName="thickLine" presStyleLbl="alignNode1" presStyleIdx="0" presStyleCnt="5"/>
      <dgm:spPr/>
    </dgm:pt>
    <dgm:pt modelId="{0DB307EC-1D7D-4292-A6A6-1B8AFA82497A}" type="pres">
      <dgm:prSet presAssocID="{BF45EFA9-C787-4697-9CE2-C52C54E52EA9}" presName="horz1" presStyleCnt="0"/>
      <dgm:spPr/>
    </dgm:pt>
    <dgm:pt modelId="{D9ABB698-807D-479B-A2AA-4AD5B978DB2D}" type="pres">
      <dgm:prSet presAssocID="{BF45EFA9-C787-4697-9CE2-C52C54E52EA9}" presName="tx1" presStyleLbl="revTx" presStyleIdx="0" presStyleCnt="5"/>
      <dgm:spPr/>
    </dgm:pt>
    <dgm:pt modelId="{3F7BE27F-FEDD-4117-A199-B034F4879913}" type="pres">
      <dgm:prSet presAssocID="{BF45EFA9-C787-4697-9CE2-C52C54E52EA9}" presName="vert1" presStyleCnt="0"/>
      <dgm:spPr/>
    </dgm:pt>
    <dgm:pt modelId="{71978417-3934-4724-BB8E-6F01A6EBAA6E}" type="pres">
      <dgm:prSet presAssocID="{17019E6A-E9E4-4FBB-8116-575FD229EBA7}" presName="thickLine" presStyleLbl="alignNode1" presStyleIdx="1" presStyleCnt="5"/>
      <dgm:spPr/>
    </dgm:pt>
    <dgm:pt modelId="{91988B92-99A7-4AAD-9948-BE3E9B81D5B2}" type="pres">
      <dgm:prSet presAssocID="{17019E6A-E9E4-4FBB-8116-575FD229EBA7}" presName="horz1" presStyleCnt="0"/>
      <dgm:spPr/>
    </dgm:pt>
    <dgm:pt modelId="{70DAE559-678B-4249-BD78-CCF7AE0FB1EB}" type="pres">
      <dgm:prSet presAssocID="{17019E6A-E9E4-4FBB-8116-575FD229EBA7}" presName="tx1" presStyleLbl="revTx" presStyleIdx="1" presStyleCnt="5"/>
      <dgm:spPr/>
    </dgm:pt>
    <dgm:pt modelId="{147F5715-9A32-4C0A-845E-6ECB95682E08}" type="pres">
      <dgm:prSet presAssocID="{17019E6A-E9E4-4FBB-8116-575FD229EBA7}" presName="vert1" presStyleCnt="0"/>
      <dgm:spPr/>
    </dgm:pt>
    <dgm:pt modelId="{F3BE8E9F-C7F8-441E-A26D-79B7B0BF9D9B}" type="pres">
      <dgm:prSet presAssocID="{76B73FE0-44C5-4700-8029-0BC3B234AB4D}" presName="thickLine" presStyleLbl="alignNode1" presStyleIdx="2" presStyleCnt="5"/>
      <dgm:spPr/>
    </dgm:pt>
    <dgm:pt modelId="{056FD8C8-C002-4576-BFF6-E1031EE77C74}" type="pres">
      <dgm:prSet presAssocID="{76B73FE0-44C5-4700-8029-0BC3B234AB4D}" presName="horz1" presStyleCnt="0"/>
      <dgm:spPr/>
    </dgm:pt>
    <dgm:pt modelId="{859353E1-460B-4418-972C-7227DB9C60ED}" type="pres">
      <dgm:prSet presAssocID="{76B73FE0-44C5-4700-8029-0BC3B234AB4D}" presName="tx1" presStyleLbl="revTx" presStyleIdx="2" presStyleCnt="5"/>
      <dgm:spPr/>
    </dgm:pt>
    <dgm:pt modelId="{EA67B8A0-1851-405B-8716-CBB981B87E16}" type="pres">
      <dgm:prSet presAssocID="{76B73FE0-44C5-4700-8029-0BC3B234AB4D}" presName="vert1" presStyleCnt="0"/>
      <dgm:spPr/>
    </dgm:pt>
    <dgm:pt modelId="{7AA5A390-02F4-4567-90AA-B7CB9D17E84E}" type="pres">
      <dgm:prSet presAssocID="{7AD5A5FA-DF8B-442D-B9F5-84F63C781637}" presName="thickLine" presStyleLbl="alignNode1" presStyleIdx="3" presStyleCnt="5"/>
      <dgm:spPr/>
    </dgm:pt>
    <dgm:pt modelId="{06FA85B6-326A-4353-B424-73293DB8D05D}" type="pres">
      <dgm:prSet presAssocID="{7AD5A5FA-DF8B-442D-B9F5-84F63C781637}" presName="horz1" presStyleCnt="0"/>
      <dgm:spPr/>
    </dgm:pt>
    <dgm:pt modelId="{E050AE7D-639A-42E4-A296-9847188D8337}" type="pres">
      <dgm:prSet presAssocID="{7AD5A5FA-DF8B-442D-B9F5-84F63C781637}" presName="tx1" presStyleLbl="revTx" presStyleIdx="3" presStyleCnt="5"/>
      <dgm:spPr/>
    </dgm:pt>
    <dgm:pt modelId="{EC50DF75-63F2-48BB-8FA1-DD7E9A3530E4}" type="pres">
      <dgm:prSet presAssocID="{7AD5A5FA-DF8B-442D-B9F5-84F63C781637}" presName="vert1" presStyleCnt="0"/>
      <dgm:spPr/>
    </dgm:pt>
    <dgm:pt modelId="{6F032657-432B-4973-88F7-9AF2A2D49217}" type="pres">
      <dgm:prSet presAssocID="{E012ABD0-E3F4-4D9C-81AD-0A4C05ED4926}" presName="thickLine" presStyleLbl="alignNode1" presStyleIdx="4" presStyleCnt="5"/>
      <dgm:spPr/>
    </dgm:pt>
    <dgm:pt modelId="{A43F2DC1-9761-444D-8A04-D07644A69DAA}" type="pres">
      <dgm:prSet presAssocID="{E012ABD0-E3F4-4D9C-81AD-0A4C05ED4926}" presName="horz1" presStyleCnt="0"/>
      <dgm:spPr/>
    </dgm:pt>
    <dgm:pt modelId="{F62C3466-3F7E-4EB7-BF25-8A56A731B6BD}" type="pres">
      <dgm:prSet presAssocID="{E012ABD0-E3F4-4D9C-81AD-0A4C05ED4926}" presName="tx1" presStyleLbl="revTx" presStyleIdx="4" presStyleCnt="5"/>
      <dgm:spPr/>
    </dgm:pt>
    <dgm:pt modelId="{D1B99740-A36D-41F8-AAC7-459A4C4FBBBC}" type="pres">
      <dgm:prSet presAssocID="{E012ABD0-E3F4-4D9C-81AD-0A4C05ED4926}" presName="vert1" presStyleCnt="0"/>
      <dgm:spPr/>
    </dgm:pt>
  </dgm:ptLst>
  <dgm:cxnLst>
    <dgm:cxn modelId="{2B4B7B16-28AB-46CB-8F1E-71F7D6F96057}" type="presOf" srcId="{4F662FDC-63AD-4FA2-AACB-13D5A2426788}" destId="{1DDE3E9A-A7B8-49F5-82D2-454AECC99A49}" srcOrd="0" destOrd="0" presId="urn:microsoft.com/office/officeart/2008/layout/LinedList"/>
    <dgm:cxn modelId="{C243E81B-26AB-444F-B182-CDE10AD9DD76}" type="presOf" srcId="{17019E6A-E9E4-4FBB-8116-575FD229EBA7}" destId="{70DAE559-678B-4249-BD78-CCF7AE0FB1EB}" srcOrd="0" destOrd="0" presId="urn:microsoft.com/office/officeart/2008/layout/LinedList"/>
    <dgm:cxn modelId="{1C63A61C-942F-46E6-A3FD-CA45B9F72CC6}" srcId="{4F662FDC-63AD-4FA2-AACB-13D5A2426788}" destId="{7AD5A5FA-DF8B-442D-B9F5-84F63C781637}" srcOrd="3" destOrd="0" parTransId="{FA94D59B-8BDD-426E-83D7-4B793BF6655B}" sibTransId="{73D746E9-A56B-4CF3-8D2E-44172F1179ED}"/>
    <dgm:cxn modelId="{B342CA31-E393-418D-A72A-0FA2C419C477}" srcId="{4F662FDC-63AD-4FA2-AACB-13D5A2426788}" destId="{17019E6A-E9E4-4FBB-8116-575FD229EBA7}" srcOrd="1" destOrd="0" parTransId="{D0A7D8F8-AE70-47DB-A4B0-86DB8A5FCEB3}" sibTransId="{7D4D2CEB-11A8-4745-8F55-F20D2BAA51F5}"/>
    <dgm:cxn modelId="{174F733F-8058-4C95-A7D7-3F9E119B3AEB}" srcId="{4F662FDC-63AD-4FA2-AACB-13D5A2426788}" destId="{BF45EFA9-C787-4697-9CE2-C52C54E52EA9}" srcOrd="0" destOrd="0" parTransId="{24F187FC-75A1-4D82-B5D6-C85C601B9FBF}" sibTransId="{088EB225-EAF6-450C-8994-A38B7F761FF0}"/>
    <dgm:cxn modelId="{D0414573-5843-4503-82B3-3133360FB899}" srcId="{4F662FDC-63AD-4FA2-AACB-13D5A2426788}" destId="{76B73FE0-44C5-4700-8029-0BC3B234AB4D}" srcOrd="2" destOrd="0" parTransId="{173E83DC-BA43-4A94-9E56-236F0CE571CA}" sibTransId="{419E9B1E-FB05-40D3-84DC-71B92400574C}"/>
    <dgm:cxn modelId="{9B186292-821C-44D5-AE5C-576B53588ADC}" type="presOf" srcId="{E012ABD0-E3F4-4D9C-81AD-0A4C05ED4926}" destId="{F62C3466-3F7E-4EB7-BF25-8A56A731B6BD}" srcOrd="0" destOrd="0" presId="urn:microsoft.com/office/officeart/2008/layout/LinedList"/>
    <dgm:cxn modelId="{2009D396-A499-4398-BDBE-DFF763B67B3B}" type="presOf" srcId="{76B73FE0-44C5-4700-8029-0BC3B234AB4D}" destId="{859353E1-460B-4418-972C-7227DB9C60ED}" srcOrd="0" destOrd="0" presId="urn:microsoft.com/office/officeart/2008/layout/LinedList"/>
    <dgm:cxn modelId="{7B9DF1C6-E9D6-4753-8CD8-7A047A9E8EE4}" srcId="{4F662FDC-63AD-4FA2-AACB-13D5A2426788}" destId="{E012ABD0-E3F4-4D9C-81AD-0A4C05ED4926}" srcOrd="4" destOrd="0" parTransId="{19990EC5-D09B-4AFA-B461-8B7743138569}" sibTransId="{9984BA59-9A2F-4594-8ED0-5C5EA61AE099}"/>
    <dgm:cxn modelId="{0AE126E9-04C6-402F-A5E2-5FAB4D58F8B1}" type="presOf" srcId="{BF45EFA9-C787-4697-9CE2-C52C54E52EA9}" destId="{D9ABB698-807D-479B-A2AA-4AD5B978DB2D}" srcOrd="0" destOrd="0" presId="urn:microsoft.com/office/officeart/2008/layout/LinedList"/>
    <dgm:cxn modelId="{FA7E6EFB-18C3-49BC-8D50-45B1C75416DE}" type="presOf" srcId="{7AD5A5FA-DF8B-442D-B9F5-84F63C781637}" destId="{E050AE7D-639A-42E4-A296-9847188D8337}" srcOrd="0" destOrd="0" presId="urn:microsoft.com/office/officeart/2008/layout/LinedList"/>
    <dgm:cxn modelId="{CF98E275-23DF-4DE8-BF31-9BECE20E7C83}" type="presParOf" srcId="{1DDE3E9A-A7B8-49F5-82D2-454AECC99A49}" destId="{F80C4CA2-E9CD-4EA4-BAC3-64F0F397076F}" srcOrd="0" destOrd="0" presId="urn:microsoft.com/office/officeart/2008/layout/LinedList"/>
    <dgm:cxn modelId="{15BB1100-974B-44BF-8938-2763AFAD6F30}" type="presParOf" srcId="{1DDE3E9A-A7B8-49F5-82D2-454AECC99A49}" destId="{0DB307EC-1D7D-4292-A6A6-1B8AFA82497A}" srcOrd="1" destOrd="0" presId="urn:microsoft.com/office/officeart/2008/layout/LinedList"/>
    <dgm:cxn modelId="{FBDD40A2-59F9-4286-AF77-E407C254FF32}" type="presParOf" srcId="{0DB307EC-1D7D-4292-A6A6-1B8AFA82497A}" destId="{D9ABB698-807D-479B-A2AA-4AD5B978DB2D}" srcOrd="0" destOrd="0" presId="urn:microsoft.com/office/officeart/2008/layout/LinedList"/>
    <dgm:cxn modelId="{5A7BA9AB-2969-4B70-805E-720D6E7CFD89}" type="presParOf" srcId="{0DB307EC-1D7D-4292-A6A6-1B8AFA82497A}" destId="{3F7BE27F-FEDD-4117-A199-B034F4879913}" srcOrd="1" destOrd="0" presId="urn:microsoft.com/office/officeart/2008/layout/LinedList"/>
    <dgm:cxn modelId="{E97548EA-54E0-469A-8544-0111BFF2858D}" type="presParOf" srcId="{1DDE3E9A-A7B8-49F5-82D2-454AECC99A49}" destId="{71978417-3934-4724-BB8E-6F01A6EBAA6E}" srcOrd="2" destOrd="0" presId="urn:microsoft.com/office/officeart/2008/layout/LinedList"/>
    <dgm:cxn modelId="{131FFF14-DE80-4AC1-8B3B-91B0487D3AB5}" type="presParOf" srcId="{1DDE3E9A-A7B8-49F5-82D2-454AECC99A49}" destId="{91988B92-99A7-4AAD-9948-BE3E9B81D5B2}" srcOrd="3" destOrd="0" presId="urn:microsoft.com/office/officeart/2008/layout/LinedList"/>
    <dgm:cxn modelId="{0D8A2751-7BAA-4C5F-9DF3-79395DD364DD}" type="presParOf" srcId="{91988B92-99A7-4AAD-9948-BE3E9B81D5B2}" destId="{70DAE559-678B-4249-BD78-CCF7AE0FB1EB}" srcOrd="0" destOrd="0" presId="urn:microsoft.com/office/officeart/2008/layout/LinedList"/>
    <dgm:cxn modelId="{173B7CAF-1146-42FA-85BD-369B04586089}" type="presParOf" srcId="{91988B92-99A7-4AAD-9948-BE3E9B81D5B2}" destId="{147F5715-9A32-4C0A-845E-6ECB95682E08}" srcOrd="1" destOrd="0" presId="urn:microsoft.com/office/officeart/2008/layout/LinedList"/>
    <dgm:cxn modelId="{EED3E89C-1C6C-42B9-BF67-3D125C4210AC}" type="presParOf" srcId="{1DDE3E9A-A7B8-49F5-82D2-454AECC99A49}" destId="{F3BE8E9F-C7F8-441E-A26D-79B7B0BF9D9B}" srcOrd="4" destOrd="0" presId="urn:microsoft.com/office/officeart/2008/layout/LinedList"/>
    <dgm:cxn modelId="{B765EAA5-B097-417A-8028-9FA5AEB1C82C}" type="presParOf" srcId="{1DDE3E9A-A7B8-49F5-82D2-454AECC99A49}" destId="{056FD8C8-C002-4576-BFF6-E1031EE77C74}" srcOrd="5" destOrd="0" presId="urn:microsoft.com/office/officeart/2008/layout/LinedList"/>
    <dgm:cxn modelId="{AE8FFD5D-BC8C-41D1-8F8E-F272A4D2BD47}" type="presParOf" srcId="{056FD8C8-C002-4576-BFF6-E1031EE77C74}" destId="{859353E1-460B-4418-972C-7227DB9C60ED}" srcOrd="0" destOrd="0" presId="urn:microsoft.com/office/officeart/2008/layout/LinedList"/>
    <dgm:cxn modelId="{13E70D0E-497E-435D-91A5-F82959E5C7AA}" type="presParOf" srcId="{056FD8C8-C002-4576-BFF6-E1031EE77C74}" destId="{EA67B8A0-1851-405B-8716-CBB981B87E16}" srcOrd="1" destOrd="0" presId="urn:microsoft.com/office/officeart/2008/layout/LinedList"/>
    <dgm:cxn modelId="{B5F2C6F4-DD0E-4DDC-9BAF-4D8D4F8F22E3}" type="presParOf" srcId="{1DDE3E9A-A7B8-49F5-82D2-454AECC99A49}" destId="{7AA5A390-02F4-4567-90AA-B7CB9D17E84E}" srcOrd="6" destOrd="0" presId="urn:microsoft.com/office/officeart/2008/layout/LinedList"/>
    <dgm:cxn modelId="{B456161C-8634-40BE-8126-AA2E2E123F1A}" type="presParOf" srcId="{1DDE3E9A-A7B8-49F5-82D2-454AECC99A49}" destId="{06FA85B6-326A-4353-B424-73293DB8D05D}" srcOrd="7" destOrd="0" presId="urn:microsoft.com/office/officeart/2008/layout/LinedList"/>
    <dgm:cxn modelId="{0402EA3B-F1B0-4BD8-97B6-E77D5F09BE62}" type="presParOf" srcId="{06FA85B6-326A-4353-B424-73293DB8D05D}" destId="{E050AE7D-639A-42E4-A296-9847188D8337}" srcOrd="0" destOrd="0" presId="urn:microsoft.com/office/officeart/2008/layout/LinedList"/>
    <dgm:cxn modelId="{FD53828E-34F0-482D-AA07-A9AB70D93B9C}" type="presParOf" srcId="{06FA85B6-326A-4353-B424-73293DB8D05D}" destId="{EC50DF75-63F2-48BB-8FA1-DD7E9A3530E4}" srcOrd="1" destOrd="0" presId="urn:microsoft.com/office/officeart/2008/layout/LinedList"/>
    <dgm:cxn modelId="{56F6C34B-D719-4430-950A-E7854A6049AF}" type="presParOf" srcId="{1DDE3E9A-A7B8-49F5-82D2-454AECC99A49}" destId="{6F032657-432B-4973-88F7-9AF2A2D49217}" srcOrd="8" destOrd="0" presId="urn:microsoft.com/office/officeart/2008/layout/LinedList"/>
    <dgm:cxn modelId="{02205E41-649A-4EB1-AB22-0F7E30A33D55}" type="presParOf" srcId="{1DDE3E9A-A7B8-49F5-82D2-454AECC99A49}" destId="{A43F2DC1-9761-444D-8A04-D07644A69DAA}" srcOrd="9" destOrd="0" presId="urn:microsoft.com/office/officeart/2008/layout/LinedList"/>
    <dgm:cxn modelId="{AF3C26A7-1DE9-461D-8878-185B1A16FDAC}" type="presParOf" srcId="{A43F2DC1-9761-444D-8A04-D07644A69DAA}" destId="{F62C3466-3F7E-4EB7-BF25-8A56A731B6BD}" srcOrd="0" destOrd="0" presId="urn:microsoft.com/office/officeart/2008/layout/LinedList"/>
    <dgm:cxn modelId="{735D0C61-BCC3-4304-9982-2358301BDAED}" type="presParOf" srcId="{A43F2DC1-9761-444D-8A04-D07644A69DAA}" destId="{D1B99740-A36D-41F8-AAC7-459A4C4FBB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8B150-E846-43E8-BA67-03A7E6F35550}">
      <dsp:nvSpPr>
        <dsp:cNvPr id="0" name=""/>
        <dsp:cNvSpPr/>
      </dsp:nvSpPr>
      <dsp:spPr>
        <a:xfrm>
          <a:off x="0" y="1644"/>
          <a:ext cx="6252259" cy="833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6C2C0-4E6F-48A8-BD8B-F7889B2648ED}">
      <dsp:nvSpPr>
        <dsp:cNvPr id="0" name=""/>
        <dsp:cNvSpPr/>
      </dsp:nvSpPr>
      <dsp:spPr>
        <a:xfrm>
          <a:off x="252118" y="189170"/>
          <a:ext cx="458398" cy="458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E8A80-CF2A-4391-BA62-2FAF7FC823E5}">
      <dsp:nvSpPr>
        <dsp:cNvPr id="0" name=""/>
        <dsp:cNvSpPr/>
      </dsp:nvSpPr>
      <dsp:spPr>
        <a:xfrm>
          <a:off x="962635" y="1644"/>
          <a:ext cx="5289623" cy="8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933450">
            <a:lnSpc>
              <a:spcPct val="100000"/>
            </a:lnSpc>
            <a:spcBef>
              <a:spcPct val="0"/>
            </a:spcBef>
            <a:spcAft>
              <a:spcPct val="35000"/>
            </a:spcAft>
            <a:buNone/>
          </a:pPr>
          <a:r>
            <a:rPr lang="en-US" sz="2100" kern="1200"/>
            <a:t>Background: Online Course Quality</a:t>
          </a:r>
        </a:p>
      </dsp:txBody>
      <dsp:txXfrm>
        <a:off x="962635" y="1644"/>
        <a:ext cx="5289623" cy="833450"/>
      </dsp:txXfrm>
    </dsp:sp>
    <dsp:sp modelId="{79115756-2F94-4921-910E-3B0AF9C39FC2}">
      <dsp:nvSpPr>
        <dsp:cNvPr id="0" name=""/>
        <dsp:cNvSpPr/>
      </dsp:nvSpPr>
      <dsp:spPr>
        <a:xfrm>
          <a:off x="0" y="1043458"/>
          <a:ext cx="6252259" cy="833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BB2CA-6BD6-4063-971F-2859BCF5485A}">
      <dsp:nvSpPr>
        <dsp:cNvPr id="0" name=""/>
        <dsp:cNvSpPr/>
      </dsp:nvSpPr>
      <dsp:spPr>
        <a:xfrm>
          <a:off x="252118" y="1230984"/>
          <a:ext cx="458398" cy="458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11F65-79D2-4439-BA08-FB3CF94FDE11}">
      <dsp:nvSpPr>
        <dsp:cNvPr id="0" name=""/>
        <dsp:cNvSpPr/>
      </dsp:nvSpPr>
      <dsp:spPr>
        <a:xfrm>
          <a:off x="962635" y="1043458"/>
          <a:ext cx="5289623" cy="8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933450">
            <a:lnSpc>
              <a:spcPct val="100000"/>
            </a:lnSpc>
            <a:spcBef>
              <a:spcPct val="0"/>
            </a:spcBef>
            <a:spcAft>
              <a:spcPct val="35000"/>
            </a:spcAft>
            <a:buNone/>
          </a:pPr>
          <a:r>
            <a:rPr lang="en-US" sz="2100" kern="1200" dirty="0"/>
            <a:t>Factors and approaches for maintaining quality</a:t>
          </a:r>
        </a:p>
      </dsp:txBody>
      <dsp:txXfrm>
        <a:off x="962635" y="1043458"/>
        <a:ext cx="5289623" cy="833450"/>
      </dsp:txXfrm>
    </dsp:sp>
    <dsp:sp modelId="{72C6655B-0540-45DF-9A4C-FF84D95F53EC}">
      <dsp:nvSpPr>
        <dsp:cNvPr id="0" name=""/>
        <dsp:cNvSpPr/>
      </dsp:nvSpPr>
      <dsp:spPr>
        <a:xfrm>
          <a:off x="0" y="2085271"/>
          <a:ext cx="6252259" cy="833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30D72-92BC-4036-8EE0-A8A80FD55D84}">
      <dsp:nvSpPr>
        <dsp:cNvPr id="0" name=""/>
        <dsp:cNvSpPr/>
      </dsp:nvSpPr>
      <dsp:spPr>
        <a:xfrm>
          <a:off x="252118" y="2272798"/>
          <a:ext cx="458398" cy="458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8BE1B-6D7D-4EA9-A329-AB1EFAF623F1}">
      <dsp:nvSpPr>
        <dsp:cNvPr id="0" name=""/>
        <dsp:cNvSpPr/>
      </dsp:nvSpPr>
      <dsp:spPr>
        <a:xfrm>
          <a:off x="962635" y="2085271"/>
          <a:ext cx="5289623" cy="8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933450">
            <a:lnSpc>
              <a:spcPct val="100000"/>
            </a:lnSpc>
            <a:spcBef>
              <a:spcPct val="0"/>
            </a:spcBef>
            <a:spcAft>
              <a:spcPct val="35000"/>
            </a:spcAft>
            <a:buNone/>
          </a:pPr>
          <a:r>
            <a:rPr lang="en-US" sz="2100" kern="1200" dirty="0"/>
            <a:t>Framework</a:t>
          </a:r>
        </a:p>
      </dsp:txBody>
      <dsp:txXfrm>
        <a:off x="962635" y="2085271"/>
        <a:ext cx="5289623" cy="833450"/>
      </dsp:txXfrm>
    </dsp:sp>
    <dsp:sp modelId="{FF4708ED-5C93-4905-93B9-4B2F302D3B0A}">
      <dsp:nvSpPr>
        <dsp:cNvPr id="0" name=""/>
        <dsp:cNvSpPr/>
      </dsp:nvSpPr>
      <dsp:spPr>
        <a:xfrm>
          <a:off x="0" y="3127085"/>
          <a:ext cx="6252259" cy="833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26BBF-4C7E-48B6-B159-DB15636E9CF5}">
      <dsp:nvSpPr>
        <dsp:cNvPr id="0" name=""/>
        <dsp:cNvSpPr/>
      </dsp:nvSpPr>
      <dsp:spPr>
        <a:xfrm>
          <a:off x="252118" y="3314612"/>
          <a:ext cx="458398" cy="4583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7052C-C2D0-4F2B-94D7-A0093CCB83BE}">
      <dsp:nvSpPr>
        <dsp:cNvPr id="0" name=""/>
        <dsp:cNvSpPr/>
      </dsp:nvSpPr>
      <dsp:spPr>
        <a:xfrm>
          <a:off x="962635" y="3127085"/>
          <a:ext cx="5289623" cy="83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933450" rtl="0">
            <a:lnSpc>
              <a:spcPct val="100000"/>
            </a:lnSpc>
            <a:spcBef>
              <a:spcPct val="0"/>
            </a:spcBef>
            <a:spcAft>
              <a:spcPct val="35000"/>
            </a:spcAft>
            <a:buNone/>
          </a:pPr>
          <a:r>
            <a:rPr lang="en-US" sz="2100" kern="1200" dirty="0"/>
            <a:t>Lessons Learned</a:t>
          </a:r>
          <a:endParaRPr lang="en-US" sz="2100" b="0" kern="1200" dirty="0"/>
        </a:p>
      </dsp:txBody>
      <dsp:txXfrm>
        <a:off x="962635" y="3127085"/>
        <a:ext cx="5289623" cy="833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A74FE-9B27-471D-BBAC-F113A995535A}">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6FAE5-167C-47A4-B62B-FC0D71DDFA01}">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We strive to promote teaching excellence at Johns Hopkins Carey Business School by working closely with faculty to support student learning.</a:t>
          </a:r>
        </a:p>
      </dsp:txBody>
      <dsp:txXfrm>
        <a:off x="0" y="2124"/>
        <a:ext cx="10515600" cy="1449029"/>
      </dsp:txXfrm>
    </dsp:sp>
    <dsp:sp modelId="{52B27941-2381-4387-AE11-958D683490ED}">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ED4AE-F8D8-4144-AE9D-87F5F38BD9E0}">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Teaching &amp; Learning@Carey helps faculty to identify strengths and challenges in their teaching practice by analyzing information collected from various sources including, but not limited to, students, faculty, staff, observations, and relevant research.</a:t>
          </a:r>
        </a:p>
      </dsp:txBody>
      <dsp:txXfrm>
        <a:off x="0" y="1451154"/>
        <a:ext cx="10515600" cy="1449029"/>
      </dsp:txXfrm>
    </dsp:sp>
    <dsp:sp modelId="{18BBF352-6274-4BD7-A66A-A1D9E8940121}">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3A1C7-05FD-4F1C-B4DD-795943EFF667}">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We work closely with faculty to </a:t>
          </a:r>
          <a:r>
            <a:rPr lang="en-US" sz="2300" b="1" kern="1200"/>
            <a:t>integrate innovative technologies </a:t>
          </a:r>
          <a:r>
            <a:rPr lang="en-US" sz="2300" kern="1200"/>
            <a:t>and </a:t>
          </a:r>
          <a:r>
            <a:rPr lang="en-US" sz="2300" b="1" kern="1200"/>
            <a:t>pedagogical strategies </a:t>
          </a:r>
          <a:r>
            <a:rPr lang="en-US" sz="2300" kern="1200"/>
            <a:t>to provide effective teaching and, in turn, to increase the </a:t>
          </a:r>
          <a:r>
            <a:rPr lang="en-US" sz="2300" b="1" kern="1200"/>
            <a:t>quality of student learning</a:t>
          </a:r>
          <a:r>
            <a:rPr lang="en-US" sz="2300" kern="1200"/>
            <a:t> at the Johns Hopkins Carey Business School.</a:t>
          </a:r>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BFEDA-ECE3-48B5-9557-4C78AB9ED9EC}">
      <dsp:nvSpPr>
        <dsp:cNvPr id="0" name=""/>
        <dsp:cNvSpPr/>
      </dsp:nvSpPr>
      <dsp:spPr>
        <a:xfrm>
          <a:off x="1020487" y="939425"/>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0CEAF-1E9B-4B49-89CE-EDA18D047148}">
      <dsp:nvSpPr>
        <dsp:cNvPr id="0" name=""/>
        <dsp:cNvSpPr/>
      </dsp:nvSpPr>
      <dsp:spPr>
        <a:xfrm>
          <a:off x="393" y="2144305"/>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dirty="0">
              <a:latin typeface="Calibri Light" panose="020F0302020204030204"/>
            </a:rPr>
            <a:t>112 Online Faculty.</a:t>
          </a:r>
          <a:endParaRPr lang="en-US" sz="1500" b="1" kern="1200" dirty="0"/>
        </a:p>
      </dsp:txBody>
      <dsp:txXfrm>
        <a:off x="393" y="2144305"/>
        <a:ext cx="3138750" cy="470812"/>
      </dsp:txXfrm>
    </dsp:sp>
    <dsp:sp modelId="{0CEC374C-304D-4B18-B6B3-7FB0FF8E5C43}">
      <dsp:nvSpPr>
        <dsp:cNvPr id="0" name=""/>
        <dsp:cNvSpPr/>
      </dsp:nvSpPr>
      <dsp:spPr>
        <a:xfrm>
          <a:off x="393" y="2664567"/>
          <a:ext cx="3138750" cy="747344"/>
        </a:xfrm>
        <a:prstGeom prst="rect">
          <a:avLst/>
        </a:prstGeom>
        <a:noFill/>
        <a:ln>
          <a:noFill/>
        </a:ln>
        <a:effectLst/>
      </dsp:spPr>
      <dsp:style>
        <a:lnRef idx="0">
          <a:scrgbClr r="0" g="0" b="0"/>
        </a:lnRef>
        <a:fillRef idx="0">
          <a:scrgbClr r="0" g="0" b="0"/>
        </a:fillRef>
        <a:effectRef idx="0">
          <a:scrgbClr r="0" g="0" b="0"/>
        </a:effectRef>
        <a:fontRef idx="minor"/>
      </dsp:style>
    </dsp:sp>
    <dsp:sp modelId="{6577FA85-A607-48A6-9727-D549EBCD4EAA}">
      <dsp:nvSpPr>
        <dsp:cNvPr id="0" name=""/>
        <dsp:cNvSpPr/>
      </dsp:nvSpPr>
      <dsp:spPr>
        <a:xfrm>
          <a:off x="4708518" y="939425"/>
          <a:ext cx="1098562" cy="1098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9A9A9-8C3D-4A9A-A44B-B9A31674D507}">
      <dsp:nvSpPr>
        <dsp:cNvPr id="0" name=""/>
        <dsp:cNvSpPr/>
      </dsp:nvSpPr>
      <dsp:spPr>
        <a:xfrm>
          <a:off x="3688425" y="2144305"/>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dirty="0">
              <a:latin typeface="Calibri Light" panose="020F0302020204030204"/>
            </a:rPr>
            <a:t>100+ Online Courses.</a:t>
          </a:r>
          <a:endParaRPr lang="en-US" sz="1500" kern="1200" dirty="0"/>
        </a:p>
      </dsp:txBody>
      <dsp:txXfrm>
        <a:off x="3688425" y="2144305"/>
        <a:ext cx="3138750" cy="470812"/>
      </dsp:txXfrm>
    </dsp:sp>
    <dsp:sp modelId="{1973B01B-149F-4813-AEAD-383FDA9C2BEB}">
      <dsp:nvSpPr>
        <dsp:cNvPr id="0" name=""/>
        <dsp:cNvSpPr/>
      </dsp:nvSpPr>
      <dsp:spPr>
        <a:xfrm>
          <a:off x="3688425" y="2664567"/>
          <a:ext cx="3138750" cy="747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Offered in an online asynchronous modality.</a:t>
          </a:r>
        </a:p>
        <a:p>
          <a:pPr marL="0" lvl="0" indent="0" algn="ctr" defTabSz="488950">
            <a:lnSpc>
              <a:spcPct val="100000"/>
            </a:lnSpc>
            <a:spcBef>
              <a:spcPct val="0"/>
            </a:spcBef>
            <a:spcAft>
              <a:spcPct val="35000"/>
            </a:spcAft>
            <a:buNone/>
          </a:pPr>
          <a:r>
            <a:rPr lang="en-US" sz="1100" kern="1200" dirty="0"/>
            <a:t>Modular structure: 8 modules of content, readings, instructional media (video and interactive media), assignments and activities.</a:t>
          </a:r>
        </a:p>
      </dsp:txBody>
      <dsp:txXfrm>
        <a:off x="3688425" y="2664567"/>
        <a:ext cx="3138750" cy="747344"/>
      </dsp:txXfrm>
    </dsp:sp>
    <dsp:sp modelId="{D2E72BD7-DA7C-4D71-8E52-DAC1BBBC8317}">
      <dsp:nvSpPr>
        <dsp:cNvPr id="0" name=""/>
        <dsp:cNvSpPr/>
      </dsp:nvSpPr>
      <dsp:spPr>
        <a:xfrm>
          <a:off x="8396550" y="939425"/>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5B71B-2794-45EE-BE1F-3816E4490E9A}">
      <dsp:nvSpPr>
        <dsp:cNvPr id="0" name=""/>
        <dsp:cNvSpPr/>
      </dsp:nvSpPr>
      <dsp:spPr>
        <a:xfrm>
          <a:off x="7376456" y="2144305"/>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latin typeface="Calibri Light" panose="020F0302020204030204" pitchFamily="34" charset="0"/>
              <a:cs typeface="Calibri Light" panose="020F0302020204030204" pitchFamily="34" charset="0"/>
            </a:rPr>
            <a:t>The first online course was developed and launched in FA II 2014.</a:t>
          </a:r>
        </a:p>
      </dsp:txBody>
      <dsp:txXfrm>
        <a:off x="7376456" y="2144305"/>
        <a:ext cx="3138750" cy="470812"/>
      </dsp:txXfrm>
    </dsp:sp>
    <dsp:sp modelId="{DD1312CF-FBAC-4E03-B950-1AA2E75B6174}">
      <dsp:nvSpPr>
        <dsp:cNvPr id="0" name=""/>
        <dsp:cNvSpPr/>
      </dsp:nvSpPr>
      <dsp:spPr>
        <a:xfrm>
          <a:off x="7376456" y="2664567"/>
          <a:ext cx="3138750" cy="7473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D6BE1-ACE5-4F36-AD0D-71460E8F9905}">
      <dsp:nvSpPr>
        <dsp:cNvPr id="0" name=""/>
        <dsp:cNvSpPr/>
      </dsp:nvSpPr>
      <dsp:spPr>
        <a:xfrm>
          <a:off x="0" y="1669"/>
          <a:ext cx="4266473" cy="8459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C7791-0140-43E2-8969-F69FD49AD9E8}">
      <dsp:nvSpPr>
        <dsp:cNvPr id="0" name=""/>
        <dsp:cNvSpPr/>
      </dsp:nvSpPr>
      <dsp:spPr>
        <a:xfrm>
          <a:off x="255901" y="192009"/>
          <a:ext cx="465276" cy="4652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789614-2E2D-4DEE-99B5-27D10D889F86}">
      <dsp:nvSpPr>
        <dsp:cNvPr id="0" name=""/>
        <dsp:cNvSpPr/>
      </dsp:nvSpPr>
      <dsp:spPr>
        <a:xfrm>
          <a:off x="977080" y="1669"/>
          <a:ext cx="3289392" cy="845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0" tIns="89530" rIns="89530" bIns="89530" numCol="1" spcCol="1270" anchor="ctr" anchorCtr="0">
          <a:noAutofit/>
        </a:bodyPr>
        <a:lstStyle/>
        <a:p>
          <a:pPr marL="0" lvl="0" indent="0" algn="l" defTabSz="889000">
            <a:lnSpc>
              <a:spcPct val="100000"/>
            </a:lnSpc>
            <a:spcBef>
              <a:spcPct val="0"/>
            </a:spcBef>
            <a:spcAft>
              <a:spcPct val="35000"/>
            </a:spcAft>
            <a:buNone/>
          </a:pPr>
          <a:r>
            <a:rPr lang="en-US" sz="2000" b="1" kern="1200"/>
            <a:t>Major Drivers</a:t>
          </a:r>
          <a:r>
            <a:rPr lang="en-US" sz="2000" b="1" kern="1200">
              <a:latin typeface="Calibri Light" panose="020F0302020204030204"/>
            </a:rPr>
            <a:t>:</a:t>
          </a:r>
          <a:endParaRPr lang="en-US" sz="2000" b="1" kern="1200"/>
        </a:p>
      </dsp:txBody>
      <dsp:txXfrm>
        <a:off x="977080" y="1669"/>
        <a:ext cx="3289392" cy="845956"/>
      </dsp:txXfrm>
    </dsp:sp>
    <dsp:sp modelId="{0ABD9318-8301-4F11-B004-58FCBE22CC8C}">
      <dsp:nvSpPr>
        <dsp:cNvPr id="0" name=""/>
        <dsp:cNvSpPr/>
      </dsp:nvSpPr>
      <dsp:spPr>
        <a:xfrm>
          <a:off x="0" y="1059115"/>
          <a:ext cx="4266473" cy="8459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BFBB7-DD96-40E4-8BFC-32FEB4E5045F}">
      <dsp:nvSpPr>
        <dsp:cNvPr id="0" name=""/>
        <dsp:cNvSpPr/>
      </dsp:nvSpPr>
      <dsp:spPr>
        <a:xfrm>
          <a:off x="255901" y="1249455"/>
          <a:ext cx="465276" cy="4652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A78C54-00F8-4B8E-8C5D-69A6109603D0}">
      <dsp:nvSpPr>
        <dsp:cNvPr id="0" name=""/>
        <dsp:cNvSpPr/>
      </dsp:nvSpPr>
      <dsp:spPr>
        <a:xfrm>
          <a:off x="977080" y="1059115"/>
          <a:ext cx="3289392" cy="845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0" tIns="89530" rIns="89530" bIns="89530" numCol="1" spcCol="1270" anchor="ctr" anchorCtr="0">
          <a:noAutofit/>
        </a:bodyPr>
        <a:lstStyle/>
        <a:p>
          <a:pPr marL="0" lvl="0" indent="0" algn="l" defTabSz="889000">
            <a:lnSpc>
              <a:spcPct val="100000"/>
            </a:lnSpc>
            <a:spcBef>
              <a:spcPct val="0"/>
            </a:spcBef>
            <a:spcAft>
              <a:spcPct val="35000"/>
            </a:spcAft>
            <a:buNone/>
          </a:pPr>
          <a:r>
            <a:rPr lang="en-US" sz="2000" kern="1200" dirty="0"/>
            <a:t>Evolving discipline/subject domain.</a:t>
          </a:r>
        </a:p>
      </dsp:txBody>
      <dsp:txXfrm>
        <a:off x="977080" y="1059115"/>
        <a:ext cx="3289392" cy="845956"/>
      </dsp:txXfrm>
    </dsp:sp>
    <dsp:sp modelId="{EAFE1BA4-417A-4109-94C6-BB220CEDD279}">
      <dsp:nvSpPr>
        <dsp:cNvPr id="0" name=""/>
        <dsp:cNvSpPr/>
      </dsp:nvSpPr>
      <dsp:spPr>
        <a:xfrm>
          <a:off x="0" y="2116561"/>
          <a:ext cx="4266473" cy="8459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5D188-D3A9-49F2-B9FF-B6AA761B77D8}">
      <dsp:nvSpPr>
        <dsp:cNvPr id="0" name=""/>
        <dsp:cNvSpPr/>
      </dsp:nvSpPr>
      <dsp:spPr>
        <a:xfrm>
          <a:off x="255901" y="2306901"/>
          <a:ext cx="465276" cy="4652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6D0758-FC2B-4C61-8B00-323FBF1F77DD}">
      <dsp:nvSpPr>
        <dsp:cNvPr id="0" name=""/>
        <dsp:cNvSpPr/>
      </dsp:nvSpPr>
      <dsp:spPr>
        <a:xfrm>
          <a:off x="977080" y="2116561"/>
          <a:ext cx="3289392" cy="845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0" tIns="89530" rIns="89530" bIns="89530" numCol="1" spcCol="1270" anchor="ctr" anchorCtr="0">
          <a:noAutofit/>
        </a:bodyPr>
        <a:lstStyle/>
        <a:p>
          <a:pPr marL="0" lvl="0" indent="0" algn="l" defTabSz="889000">
            <a:lnSpc>
              <a:spcPct val="100000"/>
            </a:lnSpc>
            <a:spcBef>
              <a:spcPct val="0"/>
            </a:spcBef>
            <a:spcAft>
              <a:spcPct val="35000"/>
            </a:spcAft>
            <a:buNone/>
          </a:pPr>
          <a:r>
            <a:rPr lang="en-US" sz="2000" kern="1200" dirty="0"/>
            <a:t>Student needs and feedback.</a:t>
          </a:r>
        </a:p>
      </dsp:txBody>
      <dsp:txXfrm>
        <a:off x="977080" y="2116561"/>
        <a:ext cx="3289392" cy="845956"/>
      </dsp:txXfrm>
    </dsp:sp>
    <dsp:sp modelId="{D4B02027-F3E5-4235-BEAB-A9CB4307DB91}">
      <dsp:nvSpPr>
        <dsp:cNvPr id="0" name=""/>
        <dsp:cNvSpPr/>
      </dsp:nvSpPr>
      <dsp:spPr>
        <a:xfrm>
          <a:off x="0" y="3174007"/>
          <a:ext cx="4266473" cy="8459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DB4D71-0804-4571-9D38-CB294C5FC994}">
      <dsp:nvSpPr>
        <dsp:cNvPr id="0" name=""/>
        <dsp:cNvSpPr/>
      </dsp:nvSpPr>
      <dsp:spPr>
        <a:xfrm>
          <a:off x="255901" y="3364348"/>
          <a:ext cx="465276" cy="4652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DF67ED-9FFB-4FE3-B662-B86BB9B01FD4}">
      <dsp:nvSpPr>
        <dsp:cNvPr id="0" name=""/>
        <dsp:cNvSpPr/>
      </dsp:nvSpPr>
      <dsp:spPr>
        <a:xfrm>
          <a:off x="977080" y="3174007"/>
          <a:ext cx="3289392" cy="845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0" tIns="89530" rIns="89530" bIns="89530" numCol="1" spcCol="1270" anchor="ctr" anchorCtr="0">
          <a:noAutofit/>
        </a:bodyPr>
        <a:lstStyle/>
        <a:p>
          <a:pPr marL="0" lvl="0" indent="0" algn="l" defTabSz="889000">
            <a:lnSpc>
              <a:spcPct val="100000"/>
            </a:lnSpc>
            <a:spcBef>
              <a:spcPct val="0"/>
            </a:spcBef>
            <a:spcAft>
              <a:spcPct val="35000"/>
            </a:spcAft>
            <a:buNone/>
          </a:pPr>
          <a:r>
            <a:rPr lang="en-US" sz="2000" kern="1200" dirty="0"/>
            <a:t>Program curricular changes.</a:t>
          </a:r>
        </a:p>
      </dsp:txBody>
      <dsp:txXfrm>
        <a:off x="977080" y="3174007"/>
        <a:ext cx="3289392" cy="845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55708-E625-4D50-95FB-C3696DF66AED}">
      <dsp:nvSpPr>
        <dsp:cNvPr id="0" name=""/>
        <dsp:cNvSpPr/>
      </dsp:nvSpPr>
      <dsp:spPr>
        <a:xfrm>
          <a:off x="729869" y="0"/>
          <a:ext cx="5356294" cy="535629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44024-5E57-4CEC-A9B3-1F094DC88912}">
      <dsp:nvSpPr>
        <dsp:cNvPr id="0" name=""/>
        <dsp:cNvSpPr/>
      </dsp:nvSpPr>
      <dsp:spPr>
        <a:xfrm>
          <a:off x="1238717" y="508847"/>
          <a:ext cx="2088954" cy="2088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PURPOSE: </a:t>
          </a:r>
          <a:r>
            <a:rPr lang="en-US" sz="1500" b="0" kern="1200" dirty="0">
              <a:latin typeface="Calibri Light" panose="020F0302020204030204"/>
            </a:rPr>
            <a:t>Addressing critical elements and maintaining efficiency</a:t>
          </a:r>
          <a:endParaRPr lang="en-US" sz="1500" kern="1200" dirty="0">
            <a:latin typeface="Calibri Light" panose="020F0302020204030204"/>
          </a:endParaRPr>
        </a:p>
      </dsp:txBody>
      <dsp:txXfrm>
        <a:off x="1340691" y="610821"/>
        <a:ext cx="1885006" cy="1885006"/>
      </dsp:txXfrm>
    </dsp:sp>
    <dsp:sp modelId="{D9C0E294-5CD9-448D-8429-D5A26262880F}">
      <dsp:nvSpPr>
        <dsp:cNvPr id="0" name=""/>
        <dsp:cNvSpPr/>
      </dsp:nvSpPr>
      <dsp:spPr>
        <a:xfrm>
          <a:off x="3488361" y="508847"/>
          <a:ext cx="2088954" cy="2088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TIMING:</a:t>
          </a:r>
          <a:r>
            <a:rPr lang="en-US" sz="1500" kern="1200" dirty="0">
              <a:latin typeface="Calibri Light" panose="020F0302020204030204"/>
            </a:rPr>
            <a:t> To minimize disruptions and dependent on faculty</a:t>
          </a:r>
          <a:r>
            <a:rPr lang="en-US" sz="1500" kern="1200" dirty="0"/>
            <a:t>/ID </a:t>
          </a:r>
          <a:r>
            <a:rPr lang="en-US" sz="1500" kern="1200" dirty="0">
              <a:latin typeface="Calibri Light" panose="020F0302020204030204"/>
            </a:rPr>
            <a:t>availability</a:t>
          </a:r>
          <a:endParaRPr lang="en-US" sz="1500" b="0" kern="1200" dirty="0">
            <a:latin typeface="Calibri Light" panose="020F0302020204030204"/>
          </a:endParaRPr>
        </a:p>
      </dsp:txBody>
      <dsp:txXfrm>
        <a:off x="3590335" y="610821"/>
        <a:ext cx="1885006" cy="1885006"/>
      </dsp:txXfrm>
    </dsp:sp>
    <dsp:sp modelId="{AB668A36-22FD-46B1-9C8F-7B9D93C6054C}">
      <dsp:nvSpPr>
        <dsp:cNvPr id="0" name=""/>
        <dsp:cNvSpPr/>
      </dsp:nvSpPr>
      <dsp:spPr>
        <a:xfrm>
          <a:off x="1238717" y="2758491"/>
          <a:ext cx="2088954" cy="2088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Light" panose="020F0302020204030204"/>
            </a:rPr>
            <a:t>INTEGRATION:</a:t>
          </a:r>
          <a:r>
            <a:rPr lang="en-US" sz="1500" b="0" kern="1200" dirty="0">
              <a:latin typeface="Calibri Light" panose="020F0302020204030204"/>
            </a:rPr>
            <a:t> Overall</a:t>
          </a:r>
          <a:r>
            <a:rPr lang="en-US" sz="1500" kern="1200" dirty="0"/>
            <a:t> course </a:t>
          </a:r>
          <a:r>
            <a:rPr lang="en-US" sz="1500" kern="1200" dirty="0">
              <a:latin typeface="Calibri Light" panose="020F0302020204030204"/>
            </a:rPr>
            <a:t>design? Evolution</a:t>
          </a:r>
          <a:r>
            <a:rPr lang="en-US" sz="1500" kern="1200" dirty="0"/>
            <a:t> as individual components are revised</a:t>
          </a:r>
        </a:p>
      </dsp:txBody>
      <dsp:txXfrm>
        <a:off x="1340691" y="2860465"/>
        <a:ext cx="1885006" cy="1885006"/>
      </dsp:txXfrm>
    </dsp:sp>
    <dsp:sp modelId="{37BDB525-BDEA-40AC-AAC5-7055B7A0B525}">
      <dsp:nvSpPr>
        <dsp:cNvPr id="0" name=""/>
        <dsp:cNvSpPr/>
      </dsp:nvSpPr>
      <dsp:spPr>
        <a:xfrm>
          <a:off x="3488361" y="2758491"/>
          <a:ext cx="2088954" cy="2088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pitchFamily="34" charset="0"/>
              <a:cs typeface="Calibri Light" panose="020F0302020204030204" pitchFamily="34" charset="0"/>
            </a:rPr>
            <a:t>INTEGRATION:</a:t>
          </a:r>
          <a:r>
            <a:rPr lang="en-US" sz="1500" kern="1200" dirty="0">
              <a:latin typeface="Calibri Light" panose="020F0302020204030204"/>
            </a:rPr>
            <a:t> Addressing </a:t>
          </a:r>
          <a:r>
            <a:rPr lang="en-US" sz="1500" kern="1200" dirty="0"/>
            <a:t>(program-driven) curricular changes</a:t>
          </a:r>
        </a:p>
      </dsp:txBody>
      <dsp:txXfrm>
        <a:off x="3590335" y="2860465"/>
        <a:ext cx="1885006" cy="18850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A0084-6610-4390-AB58-7EF22E5DED26}">
      <dsp:nvSpPr>
        <dsp:cNvPr id="0" name=""/>
        <dsp:cNvSpPr/>
      </dsp:nvSpPr>
      <dsp:spPr>
        <a:xfrm>
          <a:off x="0" y="231967"/>
          <a:ext cx="7797621" cy="487351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573D5-C547-4A19-B6CB-A34E8F31B928}">
      <dsp:nvSpPr>
        <dsp:cNvPr id="0" name=""/>
        <dsp:cNvSpPr/>
      </dsp:nvSpPr>
      <dsp:spPr>
        <a:xfrm>
          <a:off x="990297" y="3595666"/>
          <a:ext cx="202738" cy="2027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5726CD-6160-4517-A508-E302DC55A6FD}">
      <dsp:nvSpPr>
        <dsp:cNvPr id="0" name=""/>
        <dsp:cNvSpPr/>
      </dsp:nvSpPr>
      <dsp:spPr>
        <a:xfrm>
          <a:off x="1091666" y="3697035"/>
          <a:ext cx="1816845" cy="140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27" tIns="0" rIns="0" bIns="0" numCol="1" spcCol="1270" anchor="t" anchorCtr="0">
          <a:noAutofit/>
        </a:bodyPr>
        <a:lstStyle/>
        <a:p>
          <a:pPr marL="0" lvl="0" indent="0" algn="l" defTabSz="577850" rtl="0">
            <a:lnSpc>
              <a:spcPct val="90000"/>
            </a:lnSpc>
            <a:spcBef>
              <a:spcPct val="0"/>
            </a:spcBef>
            <a:spcAft>
              <a:spcPct val="35000"/>
            </a:spcAft>
            <a:buNone/>
          </a:pPr>
          <a:r>
            <a:rPr lang="en-US" sz="1300" b="1" kern="1200"/>
            <a:t>Tier 1: Edit</a:t>
          </a:r>
          <a:r>
            <a:rPr lang="en-US" sz="1300" b="0" kern="1200"/>
            <a:t> (small changes to the original course –</a:t>
          </a:r>
          <a:r>
            <a:rPr lang="en-US" sz="1300" b="0" kern="1200">
              <a:latin typeface="Calibri Light" panose="020F0302020204030204"/>
            </a:rPr>
            <a:t> 4</a:t>
          </a:r>
          <a:r>
            <a:rPr lang="en-US" sz="1300" b="0" kern="1200"/>
            <a:t> weeks)</a:t>
          </a:r>
        </a:p>
        <a:p>
          <a:pPr marL="57150" lvl="1" indent="-57150" algn="l" defTabSz="444500">
            <a:lnSpc>
              <a:spcPct val="90000"/>
            </a:lnSpc>
            <a:spcBef>
              <a:spcPct val="0"/>
            </a:spcBef>
            <a:spcAft>
              <a:spcPct val="15000"/>
            </a:spcAft>
            <a:buChar char="•"/>
          </a:pPr>
          <a:r>
            <a:rPr lang="en-US" sz="1000" kern="1200">
              <a:latin typeface="Calibri Light" panose="020F0302020204030204"/>
            </a:rPr>
            <a:t>Assignments (redesign/updates)</a:t>
          </a:r>
          <a:endParaRPr lang="en-US" sz="1000" kern="1200"/>
        </a:p>
        <a:p>
          <a:pPr marL="57150" lvl="1" indent="-57150" algn="l" defTabSz="444500" rtl="0">
            <a:lnSpc>
              <a:spcPct val="90000"/>
            </a:lnSpc>
            <a:spcBef>
              <a:spcPct val="0"/>
            </a:spcBef>
            <a:spcAft>
              <a:spcPct val="15000"/>
            </a:spcAft>
            <a:buChar char="•"/>
          </a:pPr>
          <a:r>
            <a:rPr lang="en-US" sz="1000" kern="1200">
              <a:latin typeface="Calibri Light" panose="020F0302020204030204"/>
            </a:rPr>
            <a:t>Supplemental resources</a:t>
          </a:r>
        </a:p>
        <a:p>
          <a:pPr marL="57150" lvl="1" indent="-57150" algn="l" defTabSz="444500" rtl="0">
            <a:lnSpc>
              <a:spcPct val="90000"/>
            </a:lnSpc>
            <a:spcBef>
              <a:spcPct val="0"/>
            </a:spcBef>
            <a:spcAft>
              <a:spcPct val="15000"/>
            </a:spcAft>
            <a:buChar char="•"/>
          </a:pPr>
          <a:r>
            <a:rPr lang="en-US" sz="1000" kern="1200">
              <a:latin typeface="Calibri Light" panose="020F0302020204030204"/>
            </a:rPr>
            <a:t>Multimedia edits</a:t>
          </a:r>
          <a:endParaRPr lang="en-US" sz="1000" kern="1200"/>
        </a:p>
      </dsp:txBody>
      <dsp:txXfrm>
        <a:off x="1091666" y="3697035"/>
        <a:ext cx="1816845" cy="1408445"/>
      </dsp:txXfrm>
    </dsp:sp>
    <dsp:sp modelId="{768C794E-5BBE-4EF4-A447-E142E69171FC}">
      <dsp:nvSpPr>
        <dsp:cNvPr id="0" name=""/>
        <dsp:cNvSpPr/>
      </dsp:nvSpPr>
      <dsp:spPr>
        <a:xfrm>
          <a:off x="2779851" y="2271045"/>
          <a:ext cx="366488" cy="3664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4FE54-6D46-4F39-A72D-B09B2EED93D8}">
      <dsp:nvSpPr>
        <dsp:cNvPr id="0" name=""/>
        <dsp:cNvSpPr/>
      </dsp:nvSpPr>
      <dsp:spPr>
        <a:xfrm>
          <a:off x="2963095" y="2454289"/>
          <a:ext cx="1871429" cy="2651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194" tIns="0" rIns="0" bIns="0" numCol="1" spcCol="1270" anchor="t" anchorCtr="0">
          <a:noAutofit/>
        </a:bodyPr>
        <a:lstStyle/>
        <a:p>
          <a:pPr marL="0" lvl="0" indent="0" algn="l" defTabSz="577850" rtl="0">
            <a:lnSpc>
              <a:spcPct val="90000"/>
            </a:lnSpc>
            <a:spcBef>
              <a:spcPct val="0"/>
            </a:spcBef>
            <a:spcAft>
              <a:spcPct val="35000"/>
            </a:spcAft>
            <a:buNone/>
          </a:pPr>
          <a:r>
            <a:rPr lang="en-US" sz="1300" b="1" kern="1200"/>
            <a:t>Tier 2: Refresh</a:t>
          </a:r>
          <a:r>
            <a:rPr lang="en-US" sz="1300" kern="1200"/>
            <a:t> (moderate changes to the original course –</a:t>
          </a:r>
          <a:r>
            <a:rPr lang="en-US" sz="1300" kern="1200">
              <a:latin typeface="Calibri Light" panose="020F0302020204030204"/>
            </a:rPr>
            <a:t> 8</a:t>
          </a:r>
          <a:r>
            <a:rPr lang="en-US" sz="1300" b="0" kern="1200"/>
            <a:t> weeks</a:t>
          </a:r>
          <a:r>
            <a:rPr lang="en-US" sz="1300" kern="1200"/>
            <a:t>)</a:t>
          </a:r>
        </a:p>
        <a:p>
          <a:pPr marL="57150" lvl="1" indent="-57150" algn="l" defTabSz="444500" rtl="0">
            <a:lnSpc>
              <a:spcPct val="90000"/>
            </a:lnSpc>
            <a:spcBef>
              <a:spcPct val="0"/>
            </a:spcBef>
            <a:spcAft>
              <a:spcPct val="15000"/>
            </a:spcAft>
            <a:buChar char="•"/>
          </a:pPr>
          <a:r>
            <a:rPr lang="en-US" sz="1000" kern="1200">
              <a:latin typeface="Calibri Light" panose="020F0302020204030204"/>
            </a:rPr>
            <a:t>Some module learning objective revisions</a:t>
          </a:r>
        </a:p>
        <a:p>
          <a:pPr marL="57150" lvl="1" indent="-57150" algn="l" defTabSz="444500" rtl="0">
            <a:lnSpc>
              <a:spcPct val="90000"/>
            </a:lnSpc>
            <a:spcBef>
              <a:spcPct val="0"/>
            </a:spcBef>
            <a:spcAft>
              <a:spcPct val="15000"/>
            </a:spcAft>
            <a:buChar char="•"/>
          </a:pPr>
          <a:r>
            <a:rPr lang="en-US" sz="1000" kern="1200"/>
            <a:t>Tier 1 </a:t>
          </a:r>
          <a:r>
            <a:rPr lang="en-US" sz="1000" kern="1200">
              <a:latin typeface="Calibri Light" panose="020F0302020204030204"/>
            </a:rPr>
            <a:t>improvements (with some new multimedia)</a:t>
          </a:r>
          <a:endParaRPr lang="en-US" sz="1000" kern="1200"/>
        </a:p>
      </dsp:txBody>
      <dsp:txXfrm>
        <a:off x="2963095" y="2454289"/>
        <a:ext cx="1871429" cy="2651191"/>
      </dsp:txXfrm>
    </dsp:sp>
    <dsp:sp modelId="{9775AC7C-B962-46EC-B1D2-1D3AC4241E74}">
      <dsp:nvSpPr>
        <dsp:cNvPr id="0" name=""/>
        <dsp:cNvSpPr/>
      </dsp:nvSpPr>
      <dsp:spPr>
        <a:xfrm>
          <a:off x="4931995" y="1464966"/>
          <a:ext cx="506845" cy="5068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A6B1C-359F-4D8F-8A3C-5931809BE893}">
      <dsp:nvSpPr>
        <dsp:cNvPr id="0" name=""/>
        <dsp:cNvSpPr/>
      </dsp:nvSpPr>
      <dsp:spPr>
        <a:xfrm>
          <a:off x="5185417" y="1718388"/>
          <a:ext cx="1871429" cy="3387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67" tIns="0" rIns="0" bIns="0" numCol="1" spcCol="1270" anchor="t" anchorCtr="0">
          <a:noAutofit/>
        </a:bodyPr>
        <a:lstStyle/>
        <a:p>
          <a:pPr marL="0" lvl="0" indent="0" algn="l" defTabSz="577850" rtl="0">
            <a:lnSpc>
              <a:spcPct val="90000"/>
            </a:lnSpc>
            <a:spcBef>
              <a:spcPct val="0"/>
            </a:spcBef>
            <a:spcAft>
              <a:spcPct val="35000"/>
            </a:spcAft>
            <a:buNone/>
          </a:pPr>
          <a:r>
            <a:rPr lang="en-US" sz="1300" b="1" kern="1200"/>
            <a:t>Tier 3: Redevelopment</a:t>
          </a:r>
          <a:r>
            <a:rPr lang="en-US" sz="1300" kern="1200"/>
            <a:t> (major changes to the original course – </a:t>
          </a:r>
          <a:r>
            <a:rPr lang="en-US" sz="1300" b="0" kern="1200">
              <a:latin typeface="Calibri Light" panose="020F0302020204030204"/>
            </a:rPr>
            <a:t>12</a:t>
          </a:r>
          <a:r>
            <a:rPr lang="en-US" sz="1300" b="0" kern="1200"/>
            <a:t> weeks</a:t>
          </a:r>
          <a:r>
            <a:rPr lang="en-US" sz="1300" kern="1200"/>
            <a:t>) </a:t>
          </a:r>
        </a:p>
        <a:p>
          <a:pPr marL="57150" lvl="1" indent="-57150" algn="l" defTabSz="444500" rtl="0">
            <a:lnSpc>
              <a:spcPct val="90000"/>
            </a:lnSpc>
            <a:spcBef>
              <a:spcPct val="0"/>
            </a:spcBef>
            <a:spcAft>
              <a:spcPct val="15000"/>
            </a:spcAft>
            <a:buChar char="•"/>
          </a:pPr>
          <a:r>
            <a:rPr lang="en-US" sz="1000" kern="1200">
              <a:latin typeface="Calibri Light" panose="020F0302020204030204"/>
            </a:rPr>
            <a:t>Extensive module</a:t>
          </a:r>
          <a:r>
            <a:rPr lang="en-US" sz="1000" kern="1200"/>
            <a:t> learning </a:t>
          </a:r>
          <a:r>
            <a:rPr lang="en-US" sz="1000" kern="1200">
              <a:latin typeface="Calibri Light" panose="020F0302020204030204"/>
            </a:rPr>
            <a:t>objective revisions</a:t>
          </a:r>
          <a:endParaRPr lang="en-US" sz="1000" kern="1200"/>
        </a:p>
        <a:p>
          <a:pPr marL="57150" lvl="1" indent="-57150" algn="l" defTabSz="444500" rtl="0">
            <a:lnSpc>
              <a:spcPct val="90000"/>
            </a:lnSpc>
            <a:spcBef>
              <a:spcPct val="0"/>
            </a:spcBef>
            <a:spcAft>
              <a:spcPct val="15000"/>
            </a:spcAft>
            <a:buChar char="•"/>
          </a:pPr>
          <a:r>
            <a:rPr lang="en-US" sz="1000" kern="1200"/>
            <a:t>Tier </a:t>
          </a:r>
          <a:r>
            <a:rPr lang="en-US" sz="1000" kern="1200">
              <a:latin typeface="Calibri Light" panose="020F0302020204030204"/>
            </a:rPr>
            <a:t>2</a:t>
          </a:r>
          <a:r>
            <a:rPr lang="en-US" sz="1000" kern="1200"/>
            <a:t> </a:t>
          </a:r>
          <a:r>
            <a:rPr lang="en-US" sz="1000" kern="1200">
              <a:latin typeface="Calibri Light" panose="020F0302020204030204"/>
            </a:rPr>
            <a:t>improvements</a:t>
          </a:r>
        </a:p>
        <a:p>
          <a:pPr marL="57150" lvl="1" indent="-57150" algn="l" defTabSz="444500" rtl="0">
            <a:lnSpc>
              <a:spcPct val="90000"/>
            </a:lnSpc>
            <a:spcBef>
              <a:spcPct val="0"/>
            </a:spcBef>
            <a:spcAft>
              <a:spcPct val="15000"/>
            </a:spcAft>
            <a:buChar char="•"/>
          </a:pPr>
          <a:r>
            <a:rPr lang="en-US" sz="1000" kern="1200">
              <a:latin typeface="Calibri Light" panose="020F0302020204030204"/>
            </a:rPr>
            <a:t>Additional multimedia development</a:t>
          </a:r>
        </a:p>
        <a:p>
          <a:pPr marL="114300" lvl="2" indent="-57150" algn="l" defTabSz="444500" rtl="0">
            <a:lnSpc>
              <a:spcPct val="90000"/>
            </a:lnSpc>
            <a:spcBef>
              <a:spcPct val="0"/>
            </a:spcBef>
            <a:spcAft>
              <a:spcPct val="15000"/>
            </a:spcAft>
            <a:buChar char="•"/>
          </a:pPr>
          <a:r>
            <a:rPr lang="en-US" sz="1000" kern="1200">
              <a:latin typeface="Calibri Light" panose="020F0302020204030204"/>
            </a:rPr>
            <a:t>Professional video</a:t>
          </a:r>
        </a:p>
        <a:p>
          <a:pPr marL="114300" lvl="2" indent="-57150" algn="l" defTabSz="444500" rtl="0">
            <a:lnSpc>
              <a:spcPct val="90000"/>
            </a:lnSpc>
            <a:spcBef>
              <a:spcPct val="0"/>
            </a:spcBef>
            <a:spcAft>
              <a:spcPct val="15000"/>
            </a:spcAft>
            <a:buChar char="•"/>
          </a:pPr>
          <a:r>
            <a:rPr lang="en-US" sz="1000" kern="1200">
              <a:latin typeface="Calibri Light" panose="020F0302020204030204"/>
            </a:rPr>
            <a:t>Graphic design</a:t>
          </a:r>
        </a:p>
        <a:p>
          <a:pPr marL="114300" lvl="2" indent="-57150" algn="l" defTabSz="444500">
            <a:lnSpc>
              <a:spcPct val="90000"/>
            </a:lnSpc>
            <a:spcBef>
              <a:spcPct val="0"/>
            </a:spcBef>
            <a:spcAft>
              <a:spcPct val="15000"/>
            </a:spcAft>
            <a:buChar char="•"/>
          </a:pPr>
          <a:r>
            <a:rPr lang="en-US" sz="1000" kern="1200">
              <a:latin typeface="Calibri Light" panose="020F0302020204030204"/>
            </a:rPr>
            <a:t>Interactive media</a:t>
          </a:r>
          <a:endParaRPr lang="en-US" sz="1000" kern="1200"/>
        </a:p>
      </dsp:txBody>
      <dsp:txXfrm>
        <a:off x="5185417" y="1718388"/>
        <a:ext cx="1871429" cy="33870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ECAD3-8195-46E5-ADD0-18D128B01EC6}">
      <dsp:nvSpPr>
        <dsp:cNvPr id="0" name=""/>
        <dsp:cNvSpPr/>
      </dsp:nvSpPr>
      <dsp:spPr>
        <a:xfrm>
          <a:off x="2977" y="466400"/>
          <a:ext cx="1423491" cy="7929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2E152-E3A9-4CE3-8F49-3D8214752806}">
      <dsp:nvSpPr>
        <dsp:cNvPr id="0" name=""/>
        <dsp:cNvSpPr/>
      </dsp:nvSpPr>
      <dsp:spPr>
        <a:xfrm>
          <a:off x="2977" y="1310849"/>
          <a:ext cx="4067118" cy="33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rtl="0">
            <a:lnSpc>
              <a:spcPct val="100000"/>
            </a:lnSpc>
            <a:spcBef>
              <a:spcPct val="0"/>
            </a:spcBef>
            <a:spcAft>
              <a:spcPct val="35000"/>
            </a:spcAft>
            <a:buNone/>
            <a:defRPr b="1"/>
          </a:pPr>
          <a:r>
            <a:rPr lang="en-US" sz="2100" kern="1200">
              <a:latin typeface="Calibri Light" panose="020F0302020204030204"/>
            </a:rPr>
            <a:t>Systematic and scalable</a:t>
          </a:r>
          <a:r>
            <a:rPr lang="en-US" sz="2100" kern="1200"/>
            <a:t>:</a:t>
          </a:r>
        </a:p>
      </dsp:txBody>
      <dsp:txXfrm>
        <a:off x="2977" y="1310849"/>
        <a:ext cx="4067118" cy="339825"/>
      </dsp:txXfrm>
    </dsp:sp>
    <dsp:sp modelId="{A3FD0CFB-2ED0-4584-9F67-BE36626736F2}">
      <dsp:nvSpPr>
        <dsp:cNvPr id="0" name=""/>
        <dsp:cNvSpPr/>
      </dsp:nvSpPr>
      <dsp:spPr>
        <a:xfrm>
          <a:off x="2977" y="1674639"/>
          <a:ext cx="4067118" cy="1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t>Scheduled and tiered based on:</a:t>
          </a:r>
        </a:p>
        <a:p>
          <a:pPr marL="171450" lvl="1" indent="-171450" algn="l" defTabSz="711200" rtl="0">
            <a:lnSpc>
              <a:spcPct val="90000"/>
            </a:lnSpc>
            <a:spcBef>
              <a:spcPct val="0"/>
            </a:spcBef>
            <a:spcAft>
              <a:spcPct val="15000"/>
            </a:spcAft>
            <a:buChar char="•"/>
          </a:pPr>
          <a:r>
            <a:rPr lang="en-US" sz="1600" kern="1200" dirty="0"/>
            <a:t>Course shelf life</a:t>
          </a:r>
          <a:r>
            <a:rPr lang="en-US" sz="1600" kern="1200" dirty="0">
              <a:latin typeface="Calibri Light" panose="020F0302020204030204"/>
            </a:rPr>
            <a:t> (typically ranges from 2 – 5 years).</a:t>
          </a:r>
          <a:endParaRPr lang="en-US" sz="1600" kern="1200" dirty="0"/>
        </a:p>
        <a:p>
          <a:pPr marL="171450" lvl="1" indent="-171450" algn="l" defTabSz="711200">
            <a:lnSpc>
              <a:spcPct val="90000"/>
            </a:lnSpc>
            <a:spcBef>
              <a:spcPct val="0"/>
            </a:spcBef>
            <a:spcAft>
              <a:spcPct val="15000"/>
            </a:spcAft>
            <a:buChar char="•"/>
          </a:pPr>
          <a:r>
            <a:rPr lang="en-US" sz="1600" kern="1200" dirty="0"/>
            <a:t>Program needs.</a:t>
          </a:r>
        </a:p>
        <a:p>
          <a:pPr marL="171450" lvl="1" indent="-171450" algn="l" defTabSz="711200">
            <a:lnSpc>
              <a:spcPct val="90000"/>
            </a:lnSpc>
            <a:spcBef>
              <a:spcPct val="0"/>
            </a:spcBef>
            <a:spcAft>
              <a:spcPct val="15000"/>
            </a:spcAft>
            <a:buChar char="•"/>
          </a:pPr>
          <a:r>
            <a:rPr lang="en-US" sz="1600" kern="1200" dirty="0"/>
            <a:t>Resource availability.</a:t>
          </a:r>
        </a:p>
        <a:p>
          <a:pPr marL="171450" lvl="1" indent="-171450" algn="l" defTabSz="711200">
            <a:lnSpc>
              <a:spcPct val="90000"/>
            </a:lnSpc>
            <a:spcBef>
              <a:spcPct val="0"/>
            </a:spcBef>
            <a:spcAft>
              <a:spcPct val="15000"/>
            </a:spcAft>
            <a:buChar char="•"/>
          </a:pPr>
          <a:r>
            <a:rPr lang="en-US" sz="1600" kern="1200" dirty="0"/>
            <a:t>Faculty availability and schedule.</a:t>
          </a:r>
        </a:p>
      </dsp:txBody>
      <dsp:txXfrm>
        <a:off x="2977" y="1674639"/>
        <a:ext cx="4067118" cy="10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C4CA2-E9CD-4EA4-BAC3-64F0F397076F}">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BB698-807D-479B-A2AA-4AD5B978DB2D}">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Online Oversight Group (Faculty leadership governance body).</a:t>
          </a:r>
        </a:p>
      </dsp:txBody>
      <dsp:txXfrm>
        <a:off x="0" y="531"/>
        <a:ext cx="10515600" cy="870055"/>
      </dsp:txXfrm>
    </dsp:sp>
    <dsp:sp modelId="{71978417-3934-4724-BB8E-6F01A6EBAA6E}">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AE559-678B-4249-BD78-CCF7AE0FB1EB}">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Online Course Lead (Faculty).</a:t>
          </a:r>
        </a:p>
      </dsp:txBody>
      <dsp:txXfrm>
        <a:off x="0" y="870586"/>
        <a:ext cx="10515600" cy="870055"/>
      </dsp:txXfrm>
    </dsp:sp>
    <dsp:sp modelId="{F3BE8E9F-C7F8-441E-A26D-79B7B0BF9D9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353E1-460B-4418-972C-7227DB9C60ED}">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Other faculty teaching the online course sections.</a:t>
          </a:r>
        </a:p>
      </dsp:txBody>
      <dsp:txXfrm>
        <a:off x="0" y="1740641"/>
        <a:ext cx="10515600" cy="870055"/>
      </dsp:txXfrm>
    </dsp:sp>
    <dsp:sp modelId="{7AA5A390-02F4-4567-90AA-B7CB9D17E84E}">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0AE7D-639A-42E4-A296-9847188D8337}">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Design team (Project Manager, Instructional Designer, Media Producer).</a:t>
          </a:r>
        </a:p>
      </dsp:txBody>
      <dsp:txXfrm>
        <a:off x="0" y="2610696"/>
        <a:ext cx="10515600" cy="870055"/>
      </dsp:txXfrm>
    </dsp:sp>
    <dsp:sp modelId="{6F032657-432B-4973-88F7-9AF2A2D49217}">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C3466-3F7E-4EB7-BF25-8A56A731B6BD}">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Project team (Instructional Technologists, Multimedia artists, Copyeditor).</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F6A8-D304-F042-AD32-526344CCAEBD}"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CE821-1CA4-FB4B-8ADF-3A5FBAA7EF68}" type="slidenum">
              <a:rPr lang="en-US" smtClean="0"/>
              <a:t>‹#›</a:t>
            </a:fld>
            <a:endParaRPr lang="en-US"/>
          </a:p>
        </p:txBody>
      </p:sp>
    </p:spTree>
    <p:extLst>
      <p:ext uri="{BB962C8B-B14F-4D97-AF65-F5344CB8AC3E}">
        <p14:creationId xmlns:p14="http://schemas.microsoft.com/office/powerpoint/2010/main" val="39759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6C756-C1EC-5341-85C9-EAA5F2F6F4EA}" type="slidenum">
              <a:rPr lang="en-US" smtClean="0"/>
              <a:t>1</a:t>
            </a:fld>
            <a:endParaRPr lang="en-US"/>
          </a:p>
        </p:txBody>
      </p:sp>
    </p:spTree>
    <p:extLst>
      <p:ext uri="{BB962C8B-B14F-4D97-AF65-F5344CB8AC3E}">
        <p14:creationId xmlns:p14="http://schemas.microsoft.com/office/powerpoint/2010/main" val="140040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13</a:t>
            </a:fld>
            <a:endParaRPr lang="en-US"/>
          </a:p>
        </p:txBody>
      </p:sp>
    </p:spTree>
    <p:extLst>
      <p:ext uri="{BB962C8B-B14F-4D97-AF65-F5344CB8AC3E}">
        <p14:creationId xmlns:p14="http://schemas.microsoft.com/office/powerpoint/2010/main" val="217750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E1CE821-1CA4-FB4B-8ADF-3A5FBAA7EF68}" type="slidenum">
              <a:rPr lang="en-US" smtClean="0"/>
              <a:t>14</a:t>
            </a:fld>
            <a:endParaRPr lang="en-US"/>
          </a:p>
        </p:txBody>
      </p:sp>
    </p:spTree>
    <p:extLst>
      <p:ext uri="{BB962C8B-B14F-4D97-AF65-F5344CB8AC3E}">
        <p14:creationId xmlns:p14="http://schemas.microsoft.com/office/powerpoint/2010/main" val="2419286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E1CE821-1CA4-FB4B-8ADF-3A5FBAA7EF68}" type="slidenum">
              <a:rPr lang="en-US" smtClean="0"/>
              <a:t>15</a:t>
            </a:fld>
            <a:endParaRPr lang="en-US"/>
          </a:p>
        </p:txBody>
      </p:sp>
    </p:spTree>
    <p:extLst>
      <p:ext uri="{BB962C8B-B14F-4D97-AF65-F5344CB8AC3E}">
        <p14:creationId xmlns:p14="http://schemas.microsoft.com/office/powerpoint/2010/main" val="401415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16</a:t>
            </a:fld>
            <a:endParaRPr lang="en-US"/>
          </a:p>
        </p:txBody>
      </p:sp>
    </p:spTree>
    <p:extLst>
      <p:ext uri="{BB962C8B-B14F-4D97-AF65-F5344CB8AC3E}">
        <p14:creationId xmlns:p14="http://schemas.microsoft.com/office/powerpoint/2010/main" val="303961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1CE821-1CA4-FB4B-8ADF-3A5FBAA7EF68}" type="slidenum">
              <a:rPr lang="en-US" smtClean="0"/>
              <a:t>18</a:t>
            </a:fld>
            <a:endParaRPr lang="en-US"/>
          </a:p>
        </p:txBody>
      </p:sp>
    </p:spTree>
    <p:extLst>
      <p:ext uri="{BB962C8B-B14F-4D97-AF65-F5344CB8AC3E}">
        <p14:creationId xmlns:p14="http://schemas.microsoft.com/office/powerpoint/2010/main" val="334891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22</a:t>
            </a:fld>
            <a:endParaRPr lang="en-US"/>
          </a:p>
        </p:txBody>
      </p:sp>
    </p:spTree>
    <p:extLst>
      <p:ext uri="{BB962C8B-B14F-4D97-AF65-F5344CB8AC3E}">
        <p14:creationId xmlns:p14="http://schemas.microsoft.com/office/powerpoint/2010/main" val="114898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23</a:t>
            </a:fld>
            <a:endParaRPr lang="en-US"/>
          </a:p>
        </p:txBody>
      </p:sp>
    </p:spTree>
    <p:extLst>
      <p:ext uri="{BB962C8B-B14F-4D97-AF65-F5344CB8AC3E}">
        <p14:creationId xmlns:p14="http://schemas.microsoft.com/office/powerpoint/2010/main" val="247790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4</a:t>
            </a:fld>
            <a:endParaRPr lang="en-US"/>
          </a:p>
        </p:txBody>
      </p:sp>
    </p:spTree>
    <p:extLst>
      <p:ext uri="{BB962C8B-B14F-4D97-AF65-F5344CB8AC3E}">
        <p14:creationId xmlns:p14="http://schemas.microsoft.com/office/powerpoint/2010/main" val="426467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6</a:t>
            </a:fld>
            <a:endParaRPr lang="en-US"/>
          </a:p>
        </p:txBody>
      </p:sp>
    </p:spTree>
    <p:extLst>
      <p:ext uri="{BB962C8B-B14F-4D97-AF65-F5344CB8AC3E}">
        <p14:creationId xmlns:p14="http://schemas.microsoft.com/office/powerpoint/2010/main" val="284862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7</a:t>
            </a:fld>
            <a:endParaRPr lang="en-US"/>
          </a:p>
        </p:txBody>
      </p:sp>
    </p:spTree>
    <p:extLst>
      <p:ext uri="{BB962C8B-B14F-4D97-AF65-F5344CB8AC3E}">
        <p14:creationId xmlns:p14="http://schemas.microsoft.com/office/powerpoint/2010/main" val="72146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8</a:t>
            </a:fld>
            <a:endParaRPr lang="en-US"/>
          </a:p>
        </p:txBody>
      </p:sp>
    </p:spTree>
    <p:extLst>
      <p:ext uri="{BB962C8B-B14F-4D97-AF65-F5344CB8AC3E}">
        <p14:creationId xmlns:p14="http://schemas.microsoft.com/office/powerpoint/2010/main" val="21434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9</a:t>
            </a:fld>
            <a:endParaRPr lang="en-US"/>
          </a:p>
        </p:txBody>
      </p:sp>
    </p:spTree>
    <p:extLst>
      <p:ext uri="{BB962C8B-B14F-4D97-AF65-F5344CB8AC3E}">
        <p14:creationId xmlns:p14="http://schemas.microsoft.com/office/powerpoint/2010/main" val="79500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10</a:t>
            </a:fld>
            <a:endParaRPr lang="en-US"/>
          </a:p>
        </p:txBody>
      </p:sp>
    </p:spTree>
    <p:extLst>
      <p:ext uri="{BB962C8B-B14F-4D97-AF65-F5344CB8AC3E}">
        <p14:creationId xmlns:p14="http://schemas.microsoft.com/office/powerpoint/2010/main" val="262887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1CE821-1CA4-FB4B-8ADF-3A5FBAA7EF68}" type="slidenum">
              <a:rPr lang="en-US" smtClean="0"/>
              <a:t>11</a:t>
            </a:fld>
            <a:endParaRPr lang="en-US"/>
          </a:p>
        </p:txBody>
      </p:sp>
    </p:spTree>
    <p:extLst>
      <p:ext uri="{BB962C8B-B14F-4D97-AF65-F5344CB8AC3E}">
        <p14:creationId xmlns:p14="http://schemas.microsoft.com/office/powerpoint/2010/main" val="207636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500"/>
              </a:spcBef>
              <a:buFont typeface="Arial,Sans-Serif"/>
              <a:buNone/>
            </a:pPr>
            <a:endParaRPr lang="en-US" dirty="0"/>
          </a:p>
        </p:txBody>
      </p:sp>
      <p:sp>
        <p:nvSpPr>
          <p:cNvPr id="4" name="Slide Number Placeholder 3"/>
          <p:cNvSpPr>
            <a:spLocks noGrp="1"/>
          </p:cNvSpPr>
          <p:nvPr>
            <p:ph type="sldNum" sz="quarter" idx="5"/>
          </p:nvPr>
        </p:nvSpPr>
        <p:spPr/>
        <p:txBody>
          <a:bodyPr/>
          <a:lstStyle/>
          <a:p>
            <a:fld id="{4E1CE821-1CA4-FB4B-8ADF-3A5FBAA7EF68}" type="slidenum">
              <a:rPr lang="en-US" smtClean="0"/>
              <a:t>12</a:t>
            </a:fld>
            <a:endParaRPr lang="en-US"/>
          </a:p>
        </p:txBody>
      </p:sp>
    </p:spTree>
    <p:extLst>
      <p:ext uri="{BB962C8B-B14F-4D97-AF65-F5344CB8AC3E}">
        <p14:creationId xmlns:p14="http://schemas.microsoft.com/office/powerpoint/2010/main" val="963194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3C9406-6241-E347-92A4-3671034B9113}"/>
              </a:ext>
            </a:extLst>
          </p:cNvPr>
          <p:cNvPicPr>
            <a:picLocks noChangeAspect="1"/>
          </p:cNvPicPr>
          <p:nvPr userDrawn="1"/>
        </p:nvPicPr>
        <p:blipFill>
          <a:blip r:embed="rId2"/>
          <a:stretch>
            <a:fillRect/>
          </a:stretch>
        </p:blipFill>
        <p:spPr>
          <a:xfrm>
            <a:off x="0" y="0"/>
            <a:ext cx="12227442" cy="6858000"/>
          </a:xfrm>
          <a:prstGeom prst="rect">
            <a:avLst/>
          </a:prstGeom>
        </p:spPr>
      </p:pic>
      <p:pic>
        <p:nvPicPr>
          <p:cNvPr id="6" name="Picture 5">
            <a:extLst>
              <a:ext uri="{FF2B5EF4-FFF2-40B4-BE49-F238E27FC236}">
                <a16:creationId xmlns:a16="http://schemas.microsoft.com/office/drawing/2014/main" id="{161CA9BC-9563-844E-B786-04D58F7BF61B}"/>
              </a:ext>
            </a:extLst>
          </p:cNvPr>
          <p:cNvPicPr>
            <a:picLocks noChangeAspect="1"/>
          </p:cNvPicPr>
          <p:nvPr userDrawn="1"/>
        </p:nvPicPr>
        <p:blipFill>
          <a:blip r:embed="rId3"/>
          <a:stretch>
            <a:fillRect/>
          </a:stretch>
        </p:blipFill>
        <p:spPr>
          <a:xfrm>
            <a:off x="139454" y="878741"/>
            <a:ext cx="4899976" cy="2019479"/>
          </a:xfrm>
          <a:prstGeom prst="rect">
            <a:avLst/>
          </a:prstGeom>
        </p:spPr>
      </p:pic>
      <p:sp>
        <p:nvSpPr>
          <p:cNvPr id="7" name="Rectangle 6">
            <a:extLst>
              <a:ext uri="{FF2B5EF4-FFF2-40B4-BE49-F238E27FC236}">
                <a16:creationId xmlns:a16="http://schemas.microsoft.com/office/drawing/2014/main" id="{0DA85D32-B018-6A46-851B-7305F0540A88}"/>
              </a:ext>
            </a:extLst>
          </p:cNvPr>
          <p:cNvSpPr/>
          <p:nvPr userDrawn="1"/>
        </p:nvSpPr>
        <p:spPr>
          <a:xfrm>
            <a:off x="1" y="2831605"/>
            <a:ext cx="12192000" cy="1139477"/>
          </a:xfrm>
          <a:prstGeom prst="rect">
            <a:avLst/>
          </a:prstGeom>
          <a:solidFill>
            <a:srgbClr val="6DADE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E1B"/>
              </a:solidFill>
            </a:endParaRPr>
          </a:p>
        </p:txBody>
      </p:sp>
      <p:sp>
        <p:nvSpPr>
          <p:cNvPr id="12" name="Title 4">
            <a:extLst>
              <a:ext uri="{FF2B5EF4-FFF2-40B4-BE49-F238E27FC236}">
                <a16:creationId xmlns:a16="http://schemas.microsoft.com/office/drawing/2014/main" id="{BE5927E4-3324-6048-88B6-62B4BCEDE7FE}"/>
              </a:ext>
            </a:extLst>
          </p:cNvPr>
          <p:cNvSpPr>
            <a:spLocks noGrp="1"/>
          </p:cNvSpPr>
          <p:nvPr>
            <p:ph type="title"/>
          </p:nvPr>
        </p:nvSpPr>
        <p:spPr>
          <a:xfrm>
            <a:off x="858981" y="3135601"/>
            <a:ext cx="8229600" cy="563562"/>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6E6ECF-A249-0D40-9B75-0B32CB9D08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0" cy="6858001"/>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0"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0871"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440872"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470178" y="6248773"/>
            <a:ext cx="2743200" cy="365125"/>
          </a:xfrm>
          <a:prstGeom prst="rect">
            <a:avLst/>
          </a:prstGeom>
        </p:spPr>
        <p:txBody>
          <a:bodyPr/>
          <a:lstStyle>
            <a:lvl1pPr algn="l">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461381" y="2307263"/>
            <a:ext cx="3844805" cy="63794"/>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81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0F583A-EF24-8C40-880E-6C801127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3"/>
          <a:stretch/>
        </p:blipFill>
        <p:spPr>
          <a:xfrm>
            <a:off x="0" y="0"/>
            <a:ext cx="12192000" cy="6858000"/>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7407729"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48600"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7848601"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8915400" y="6248773"/>
            <a:ext cx="2743200" cy="365125"/>
          </a:xfrm>
          <a:prstGeom prst="rect">
            <a:avLst/>
          </a:prstGeom>
        </p:spPr>
        <p:txBody>
          <a:bodyPr/>
          <a:lstStyle>
            <a:lvl1pPr algn="r">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7869110" y="2307263"/>
            <a:ext cx="3844805" cy="63794"/>
          </a:xfrm>
          <a:prstGeom prst="rect">
            <a:avLst/>
          </a:prstGeom>
          <a:solidFill>
            <a:srgbClr val="95C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439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0F583A-EF24-8C40-880E-6C801127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7407729"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48600"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7848601"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8915400" y="6248773"/>
            <a:ext cx="2743200" cy="365125"/>
          </a:xfrm>
          <a:prstGeom prst="rect">
            <a:avLst/>
          </a:prstGeom>
        </p:spPr>
        <p:txBody>
          <a:bodyPr/>
          <a:lstStyle>
            <a:lvl1pPr algn="r">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7869110" y="2307263"/>
            <a:ext cx="3844805" cy="63794"/>
          </a:xfrm>
          <a:prstGeom prst="rect">
            <a:avLst/>
          </a:prstGeom>
          <a:solidFill>
            <a:srgbClr val="CED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440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0F583A-EF24-8C40-880E-6C801127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7407729"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48600"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7848601"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8915400" y="6248773"/>
            <a:ext cx="2743200" cy="365125"/>
          </a:xfrm>
          <a:prstGeom prst="rect">
            <a:avLst/>
          </a:prstGeom>
        </p:spPr>
        <p:txBody>
          <a:bodyPr/>
          <a:lstStyle>
            <a:lvl1pPr algn="r">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7869110" y="2307263"/>
            <a:ext cx="3844805" cy="63794"/>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794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2A2ECB-5E85-D849-806B-05B98FAE7040}"/>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FC16FD-2C33-F943-BA94-AF25FDB6716B}"/>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3BFDE49D-A7FB-0B46-9B41-29A5F7C9A08D}"/>
              </a:ext>
            </a:extLst>
          </p:cNvPr>
          <p:cNvSpPr>
            <a:spLocks noGrp="1"/>
          </p:cNvSpPr>
          <p:nvPr>
            <p:ph type="title"/>
          </p:nvPr>
        </p:nvSpPr>
        <p:spPr>
          <a:xfrm>
            <a:off x="609600" y="503238"/>
            <a:ext cx="8229600" cy="563562"/>
          </a:xfrm>
          <a:prstGeom prst="rect">
            <a:avLst/>
          </a:prstGeom>
        </p:spPr>
        <p:txBody>
          <a:bodyPr/>
          <a:lstStyle>
            <a:lvl1pPr>
              <a:defRPr>
                <a:solidFill>
                  <a:schemeClr val="bg1"/>
                </a:solidFill>
              </a:defRPr>
            </a:lvl1pPr>
          </a:lstStyle>
          <a:p>
            <a:endParaRPr lang="en-US"/>
          </a:p>
        </p:txBody>
      </p:sp>
      <p:pic>
        <p:nvPicPr>
          <p:cNvPr id="7" name="Picture 6">
            <a:extLst>
              <a:ext uri="{FF2B5EF4-FFF2-40B4-BE49-F238E27FC236}">
                <a16:creationId xmlns:a16="http://schemas.microsoft.com/office/drawing/2014/main" id="{3140523D-A309-7B40-9B6E-9F3822EFA507}"/>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
        <p:nvSpPr>
          <p:cNvPr id="8" name="Content Placeholder 4">
            <a:extLst>
              <a:ext uri="{FF2B5EF4-FFF2-40B4-BE49-F238E27FC236}">
                <a16:creationId xmlns:a16="http://schemas.microsoft.com/office/drawing/2014/main" id="{8DE310D5-1ACE-F144-A0F4-41871248ACB4}"/>
              </a:ext>
            </a:extLst>
          </p:cNvPr>
          <p:cNvSpPr>
            <a:spLocks noGrp="1"/>
          </p:cNvSpPr>
          <p:nvPr>
            <p:ph idx="1" hasCustomPrompt="1"/>
          </p:nvPr>
        </p:nvSpPr>
        <p:spPr>
          <a:xfrm>
            <a:off x="838200" y="1825625"/>
            <a:ext cx="10515600" cy="4351338"/>
          </a:xfrm>
          <a:prstGeom prst="rect">
            <a:avLst/>
          </a:prstGeom>
        </p:spPr>
        <p:txBody>
          <a:bodyPr/>
          <a:lstStyle>
            <a:lvl1pPr marL="228600" indent="-228600">
              <a:buFontTx/>
              <a:buBlip>
                <a:blip r:embed="rId3"/>
              </a:buBlip>
              <a:defRPr/>
            </a:lvl1pPr>
          </a:lstStyle>
          <a:p>
            <a:r>
              <a:rPr lang="en-US"/>
              <a:t> </a:t>
            </a:r>
          </a:p>
        </p:txBody>
      </p:sp>
      <p:sp>
        <p:nvSpPr>
          <p:cNvPr id="13" name="Date Placeholder 1">
            <a:extLst>
              <a:ext uri="{FF2B5EF4-FFF2-40B4-BE49-F238E27FC236}">
                <a16:creationId xmlns:a16="http://schemas.microsoft.com/office/drawing/2014/main" id="{379F74CE-20E2-8141-8855-A0DC0B04BC5B}"/>
              </a:ext>
            </a:extLst>
          </p:cNvPr>
          <p:cNvSpPr>
            <a:spLocks noGrp="1"/>
          </p:cNvSpPr>
          <p:nvPr>
            <p:ph type="dt" sz="half" idx="10"/>
          </p:nvPr>
        </p:nvSpPr>
        <p:spPr>
          <a:xfrm>
            <a:off x="461682" y="6356350"/>
            <a:ext cx="2743200" cy="365125"/>
          </a:xfrm>
          <a:prstGeom prst="rect">
            <a:avLst/>
          </a:prstGeom>
        </p:spPr>
        <p:txBody>
          <a:bodyPr/>
          <a:lstStyle>
            <a:lvl1pPr algn="l">
              <a:defRPr>
                <a:solidFill>
                  <a:schemeClr val="bg1">
                    <a:lumMod val="50000"/>
                  </a:schemeClr>
                </a:solidFill>
              </a:defRPr>
            </a:lvl1pPr>
          </a:lstStyle>
          <a:p>
            <a:endParaRPr lang="en-US"/>
          </a:p>
        </p:txBody>
      </p:sp>
      <p:sp>
        <p:nvSpPr>
          <p:cNvPr id="14" name="Footer Placeholder 2">
            <a:extLst>
              <a:ext uri="{FF2B5EF4-FFF2-40B4-BE49-F238E27FC236}">
                <a16:creationId xmlns:a16="http://schemas.microsoft.com/office/drawing/2014/main" id="{858B0486-AEB5-E24A-BC09-5ADB7976B325}"/>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50000"/>
                  </a:schemeClr>
                </a:solidFill>
              </a:defRPr>
            </a:lvl1pPr>
          </a:lstStyle>
          <a:p>
            <a:endParaRPr lang="en-US"/>
          </a:p>
        </p:txBody>
      </p:sp>
      <p:sp>
        <p:nvSpPr>
          <p:cNvPr id="15" name="Slide Number Placeholder 3">
            <a:extLst>
              <a:ext uri="{FF2B5EF4-FFF2-40B4-BE49-F238E27FC236}">
                <a16:creationId xmlns:a16="http://schemas.microsoft.com/office/drawing/2014/main" id="{B51F9DB7-C5BB-1D43-B35D-967E1DCE44E5}"/>
              </a:ext>
            </a:extLst>
          </p:cNvPr>
          <p:cNvSpPr>
            <a:spLocks noGrp="1"/>
          </p:cNvSpPr>
          <p:nvPr>
            <p:ph type="sldNum" sz="quarter" idx="12"/>
          </p:nvPr>
        </p:nvSpPr>
        <p:spPr>
          <a:xfrm>
            <a:off x="8915400" y="6356350"/>
            <a:ext cx="2743200" cy="365125"/>
          </a:xfrm>
          <a:prstGeom prst="rect">
            <a:avLst/>
          </a:prstGeom>
        </p:spPr>
        <p:txBody>
          <a:bodyPr/>
          <a:lstStyle>
            <a:lvl1pPr algn="r">
              <a:defRPr>
                <a:solidFill>
                  <a:schemeClr val="bg1">
                    <a:lumMod val="50000"/>
                  </a:schemeClr>
                </a:solidFill>
              </a:defRPr>
            </a:lvl1pPr>
          </a:lstStyle>
          <a:p>
            <a:fld id="{DBA4E684-D84B-E74A-BAD3-84496E53C297}" type="slidenum">
              <a:rPr lang="en-US" smtClean="0"/>
              <a:pPr/>
              <a:t>‹#›</a:t>
            </a:fld>
            <a:endParaRPr lang="en-US"/>
          </a:p>
        </p:txBody>
      </p:sp>
    </p:spTree>
    <p:extLst>
      <p:ext uri="{BB962C8B-B14F-4D97-AF65-F5344CB8AC3E}">
        <p14:creationId xmlns:p14="http://schemas.microsoft.com/office/powerpoint/2010/main" val="171356310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2A2ECB-5E85-D849-806B-05B98FAE7040}"/>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FC16FD-2C33-F943-BA94-AF25FDB6716B}"/>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3BFDE49D-A7FB-0B46-9B41-29A5F7C9A08D}"/>
              </a:ext>
            </a:extLst>
          </p:cNvPr>
          <p:cNvSpPr>
            <a:spLocks noGrp="1"/>
          </p:cNvSpPr>
          <p:nvPr>
            <p:ph type="title"/>
          </p:nvPr>
        </p:nvSpPr>
        <p:spPr>
          <a:xfrm>
            <a:off x="609600" y="350838"/>
            <a:ext cx="8229600" cy="563562"/>
          </a:xfrm>
          <a:prstGeom prst="rect">
            <a:avLst/>
          </a:prstGeom>
        </p:spPr>
        <p:txBody>
          <a:bodyPr/>
          <a:lstStyle>
            <a:lvl1pPr>
              <a:defRPr>
                <a:solidFill>
                  <a:schemeClr val="bg1"/>
                </a:solidFill>
              </a:defRPr>
            </a:lvl1pPr>
          </a:lstStyle>
          <a:p>
            <a:endParaRPr lang="en-US"/>
          </a:p>
        </p:txBody>
      </p:sp>
      <p:sp>
        <p:nvSpPr>
          <p:cNvPr id="4" name="Text Placeholder 5">
            <a:extLst>
              <a:ext uri="{FF2B5EF4-FFF2-40B4-BE49-F238E27FC236}">
                <a16:creationId xmlns:a16="http://schemas.microsoft.com/office/drawing/2014/main" id="{004DA1CD-FD3B-874C-8785-2581B739616B}"/>
              </a:ext>
            </a:extLst>
          </p:cNvPr>
          <p:cNvSpPr>
            <a:spLocks noGrp="1"/>
          </p:cNvSpPr>
          <p:nvPr>
            <p:ph type="body" sz="quarter" idx="10"/>
          </p:nvPr>
        </p:nvSpPr>
        <p:spPr>
          <a:xfrm>
            <a:off x="609600" y="838200"/>
            <a:ext cx="3657600" cy="381000"/>
          </a:xfrm>
          <a:prstGeom prst="rect">
            <a:avLst/>
          </a:prstGeom>
        </p:spPr>
        <p:txBody>
          <a:bodyPr/>
          <a:lstStyle>
            <a:lvl1pPr marL="0" indent="0">
              <a:buNone/>
              <a:defRPr>
                <a:solidFill>
                  <a:schemeClr val="bg1"/>
                </a:solidFill>
              </a:defRPr>
            </a:lvl1pPr>
          </a:lstStyle>
          <a:p>
            <a:endParaRPr lang="en-US"/>
          </a:p>
        </p:txBody>
      </p:sp>
      <p:pic>
        <p:nvPicPr>
          <p:cNvPr id="7" name="Picture 6">
            <a:extLst>
              <a:ext uri="{FF2B5EF4-FFF2-40B4-BE49-F238E27FC236}">
                <a16:creationId xmlns:a16="http://schemas.microsoft.com/office/drawing/2014/main" id="{3140523D-A309-7B40-9B6E-9F3822EFA507}"/>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
        <p:nvSpPr>
          <p:cNvPr id="8" name="Content Placeholder 4">
            <a:extLst>
              <a:ext uri="{FF2B5EF4-FFF2-40B4-BE49-F238E27FC236}">
                <a16:creationId xmlns:a16="http://schemas.microsoft.com/office/drawing/2014/main" id="{8DE310D5-1ACE-F144-A0F4-41871248ACB4}"/>
              </a:ext>
            </a:extLst>
          </p:cNvPr>
          <p:cNvSpPr>
            <a:spLocks noGrp="1"/>
          </p:cNvSpPr>
          <p:nvPr>
            <p:ph idx="1"/>
          </p:nvPr>
        </p:nvSpPr>
        <p:spPr>
          <a:xfrm>
            <a:off x="838200" y="1825625"/>
            <a:ext cx="10515600" cy="4351338"/>
          </a:xfrm>
          <a:prstGeom prst="rect">
            <a:avLst/>
          </a:prstGeom>
        </p:spPr>
        <p:txBody>
          <a:bodyPr/>
          <a:lstStyle>
            <a:lvl1pPr marL="228600" indent="-228600">
              <a:buFontTx/>
              <a:buBlip>
                <a:blip r:embed="rId3"/>
              </a:buBlip>
              <a:defRPr/>
            </a:lvl1pPr>
          </a:lstStyle>
          <a:p>
            <a:endParaRPr lang="en-US"/>
          </a:p>
        </p:txBody>
      </p:sp>
      <p:sp>
        <p:nvSpPr>
          <p:cNvPr id="9" name="Date Placeholder 1">
            <a:extLst>
              <a:ext uri="{FF2B5EF4-FFF2-40B4-BE49-F238E27FC236}">
                <a16:creationId xmlns:a16="http://schemas.microsoft.com/office/drawing/2014/main" id="{76CABD29-091A-3841-BE41-A21E7996BC04}"/>
              </a:ext>
            </a:extLst>
          </p:cNvPr>
          <p:cNvSpPr>
            <a:spLocks noGrp="1"/>
          </p:cNvSpPr>
          <p:nvPr>
            <p:ph type="dt" sz="half" idx="11"/>
          </p:nvPr>
        </p:nvSpPr>
        <p:spPr>
          <a:xfrm>
            <a:off x="461682" y="6356350"/>
            <a:ext cx="2743200" cy="365125"/>
          </a:xfrm>
          <a:prstGeom prst="rect">
            <a:avLst/>
          </a:prstGeom>
        </p:spPr>
        <p:txBody>
          <a:bodyPr/>
          <a:lstStyle>
            <a:lvl1pPr algn="l">
              <a:defRPr>
                <a:solidFill>
                  <a:schemeClr val="bg1">
                    <a:lumMod val="50000"/>
                  </a:schemeClr>
                </a:solidFill>
              </a:defRPr>
            </a:lvl1pPr>
          </a:lstStyle>
          <a:p>
            <a:endParaRPr lang="en-US"/>
          </a:p>
        </p:txBody>
      </p:sp>
      <p:sp>
        <p:nvSpPr>
          <p:cNvPr id="10" name="Footer Placeholder 2">
            <a:extLst>
              <a:ext uri="{FF2B5EF4-FFF2-40B4-BE49-F238E27FC236}">
                <a16:creationId xmlns:a16="http://schemas.microsoft.com/office/drawing/2014/main" id="{F3AB6005-8FDD-BA49-BCAB-7957EEE318C7}"/>
              </a:ext>
            </a:extLst>
          </p:cNvPr>
          <p:cNvSpPr>
            <a:spLocks noGrp="1"/>
          </p:cNvSpPr>
          <p:nvPr>
            <p:ph type="ftr" sz="quarter" idx="12"/>
          </p:nvPr>
        </p:nvSpPr>
        <p:spPr>
          <a:xfrm>
            <a:off x="4038600" y="6356350"/>
            <a:ext cx="4114800" cy="365125"/>
          </a:xfrm>
          <a:prstGeom prst="rect">
            <a:avLst/>
          </a:prstGeom>
        </p:spPr>
        <p:txBody>
          <a:bodyPr/>
          <a:lstStyle>
            <a:lvl1pPr algn="ctr">
              <a:defRPr>
                <a:solidFill>
                  <a:schemeClr val="bg1">
                    <a:lumMod val="50000"/>
                  </a:schemeClr>
                </a:solidFill>
              </a:defRPr>
            </a:lvl1pPr>
          </a:lstStyle>
          <a:p>
            <a:endParaRPr lang="en-US"/>
          </a:p>
        </p:txBody>
      </p:sp>
      <p:sp>
        <p:nvSpPr>
          <p:cNvPr id="11" name="Slide Number Placeholder 3">
            <a:extLst>
              <a:ext uri="{FF2B5EF4-FFF2-40B4-BE49-F238E27FC236}">
                <a16:creationId xmlns:a16="http://schemas.microsoft.com/office/drawing/2014/main" id="{E09952BB-C30E-1D45-8334-594D82CC67C1}"/>
              </a:ext>
            </a:extLst>
          </p:cNvPr>
          <p:cNvSpPr>
            <a:spLocks noGrp="1"/>
          </p:cNvSpPr>
          <p:nvPr>
            <p:ph type="sldNum" sz="quarter" idx="13"/>
          </p:nvPr>
        </p:nvSpPr>
        <p:spPr>
          <a:xfrm>
            <a:off x="8915400" y="6356350"/>
            <a:ext cx="2743200" cy="365125"/>
          </a:xfrm>
          <a:prstGeom prst="rect">
            <a:avLst/>
          </a:prstGeom>
        </p:spPr>
        <p:txBody>
          <a:bodyPr/>
          <a:lstStyle>
            <a:lvl1pPr algn="r">
              <a:defRPr>
                <a:solidFill>
                  <a:schemeClr val="bg1">
                    <a:lumMod val="50000"/>
                  </a:schemeClr>
                </a:solidFill>
              </a:defRPr>
            </a:lvl1pPr>
          </a:lstStyle>
          <a:p>
            <a:fld id="{DBA4E684-D84B-E74A-BAD3-84496E53C297}" type="slidenum">
              <a:rPr lang="en-US" smtClean="0"/>
              <a:pPr/>
              <a:t>‹#›</a:t>
            </a:fld>
            <a:endParaRPr lang="en-US"/>
          </a:p>
        </p:txBody>
      </p:sp>
    </p:spTree>
    <p:extLst>
      <p:ext uri="{BB962C8B-B14F-4D97-AF65-F5344CB8AC3E}">
        <p14:creationId xmlns:p14="http://schemas.microsoft.com/office/powerpoint/2010/main" val="141537085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4351338"/>
          </a:xfrm>
          <a:prstGeom prst="rect">
            <a:avLst/>
          </a:prstGeom>
        </p:spPr>
        <p:txBody>
          <a:bodyPr/>
          <a:lstStyle>
            <a:lvl1pPr marL="228600" indent="-228600">
              <a:buFontTx/>
              <a:buBlip>
                <a:blip r:embed="rId2"/>
              </a:buBlip>
              <a:defRPr/>
            </a:lvl1pPr>
            <a:lvl3pPr marL="1143000" indent="-228600">
              <a:buFont typeface="Courier New" panose="02070309020205020404" pitchFamily="49" charset="0"/>
              <a:buChar char="o"/>
              <a:defRPr/>
            </a:lvl3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BA4E684-D84B-E74A-BAD3-84496E53C297}" type="slidenum">
              <a:rPr lang="en-US" smtClean="0"/>
              <a:t>‹#›</a:t>
            </a:fld>
            <a:endParaRPr lang="en-US"/>
          </a:p>
        </p:txBody>
      </p:sp>
      <p:sp>
        <p:nvSpPr>
          <p:cNvPr id="10" name="Rectangle 9">
            <a:extLst>
              <a:ext uri="{FF2B5EF4-FFF2-40B4-BE49-F238E27FC236}">
                <a16:creationId xmlns:a16="http://schemas.microsoft.com/office/drawing/2014/main" id="{4D60AC51-22E9-8041-9396-E51DDE7B9E2D}"/>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015F31-99D4-1B49-B623-F7064760E84B}"/>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4">
            <a:extLst>
              <a:ext uri="{FF2B5EF4-FFF2-40B4-BE49-F238E27FC236}">
                <a16:creationId xmlns:a16="http://schemas.microsoft.com/office/drawing/2014/main" id="{BD374B7A-0912-4E4A-B878-C6E7C7B65163}"/>
              </a:ext>
            </a:extLst>
          </p:cNvPr>
          <p:cNvSpPr>
            <a:spLocks noGrp="1"/>
          </p:cNvSpPr>
          <p:nvPr>
            <p:ph type="title"/>
          </p:nvPr>
        </p:nvSpPr>
        <p:spPr>
          <a:xfrm>
            <a:off x="609600" y="503238"/>
            <a:ext cx="8229600" cy="563562"/>
          </a:xfrm>
          <a:prstGeom prst="rect">
            <a:avLst/>
          </a:prstGeom>
        </p:spPr>
        <p:txBody>
          <a:bodyPr/>
          <a:lstStyle>
            <a:lvl1pPr>
              <a:defRPr>
                <a:solidFill>
                  <a:schemeClr val="bg1"/>
                </a:solidFill>
              </a:defRPr>
            </a:lvl1pPr>
          </a:lstStyle>
          <a:p>
            <a:endParaRPr lang="en-US"/>
          </a:p>
        </p:txBody>
      </p:sp>
      <p:pic>
        <p:nvPicPr>
          <p:cNvPr id="13" name="Picture 12">
            <a:extLst>
              <a:ext uri="{FF2B5EF4-FFF2-40B4-BE49-F238E27FC236}">
                <a16:creationId xmlns:a16="http://schemas.microsoft.com/office/drawing/2014/main" id="{0B036BF9-5099-0A46-A0C1-2FA35BEC9F4D}"/>
              </a:ext>
            </a:extLst>
          </p:cNvPr>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228600" indent="-228600">
              <a:buFontTx/>
              <a:buBlip>
                <a:blip r:embed="rId2"/>
              </a:buBlip>
              <a:defRPr/>
            </a:lvl1pPr>
            <a:lvl3pPr marL="1143000" indent="-228600">
              <a:buFont typeface="Courier New" panose="02070309020205020404" pitchFamily="49" charset="0"/>
              <a:buChar char="o"/>
              <a:defRPr/>
            </a:lvl3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825625"/>
            <a:ext cx="5181600" cy="4351338"/>
          </a:xfrm>
          <a:prstGeom prst="rect">
            <a:avLst/>
          </a:prstGeom>
        </p:spPr>
        <p:txBody>
          <a:bodyPr/>
          <a:lstStyle>
            <a:lvl1pPr marL="228600" indent="-228600">
              <a:buFontTx/>
              <a:buBlip>
                <a:blip r:embed="rId2"/>
              </a:buBlip>
              <a:defRPr/>
            </a:lvl1pPr>
            <a:lvl3pPr marL="1143000" indent="-228600">
              <a:buFont typeface="Courier New" panose="02070309020205020404" pitchFamily="49" charset="0"/>
              <a:buChar char="o"/>
              <a:defRPr/>
            </a:lvl3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CC63CFE-0075-5B4A-83D7-277A2CDC172D}"/>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A4B600-5049-4143-888F-6A9AF329FC6C}"/>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905957A3-0337-2A4C-8DD2-AD4E0FF6578E}"/>
              </a:ext>
            </a:extLst>
          </p:cNvPr>
          <p:cNvSpPr>
            <a:spLocks noGrp="1"/>
          </p:cNvSpPr>
          <p:nvPr>
            <p:ph type="title"/>
          </p:nvPr>
        </p:nvSpPr>
        <p:spPr>
          <a:xfrm>
            <a:off x="609600" y="503238"/>
            <a:ext cx="8229600" cy="563562"/>
          </a:xfrm>
          <a:prstGeom prst="rect">
            <a:avLst/>
          </a:prstGeom>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757F9356-CB62-2A45-A165-7666C6193AAC}"/>
              </a:ext>
            </a:extLst>
          </p:cNvPr>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marL="228600" indent="-228600">
              <a:buFontTx/>
              <a:buBlip>
                <a:blip r:embed="rId2"/>
              </a:buBlip>
              <a:defRPr/>
            </a:lvl1pPr>
            <a:lvl3pPr marL="1143000" indent="-228600">
              <a:buFont typeface="Courier New" panose="02070309020205020404" pitchFamily="49" charset="0"/>
              <a:buChar char="o"/>
              <a:defRPr/>
            </a:lvl3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marL="228600" indent="-228600">
              <a:buFontTx/>
              <a:buBlip>
                <a:blip r:embed="rId2"/>
              </a:buBlip>
              <a:defRPr/>
            </a:lvl1pPr>
            <a:lvl3pPr marL="1143000" indent="-228600">
              <a:buFont typeface="Courier New" panose="02070309020205020404" pitchFamily="49" charset="0"/>
              <a:buChar char="o"/>
              <a:defRPr/>
            </a:lvl3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834FFE5F-714C-6642-972D-CD7997E42255}"/>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182DC8-81E7-4B49-87CD-8E3B6DEDBA4F}"/>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4">
            <a:extLst>
              <a:ext uri="{FF2B5EF4-FFF2-40B4-BE49-F238E27FC236}">
                <a16:creationId xmlns:a16="http://schemas.microsoft.com/office/drawing/2014/main" id="{E37E057A-6E77-7247-9FBA-4507F909F062}"/>
              </a:ext>
            </a:extLst>
          </p:cNvPr>
          <p:cNvSpPr>
            <a:spLocks noGrp="1"/>
          </p:cNvSpPr>
          <p:nvPr>
            <p:ph type="title"/>
          </p:nvPr>
        </p:nvSpPr>
        <p:spPr>
          <a:xfrm>
            <a:off x="609600" y="503238"/>
            <a:ext cx="8229600" cy="563562"/>
          </a:xfrm>
          <a:prstGeom prst="rect">
            <a:avLst/>
          </a:prstGeom>
        </p:spPr>
        <p:txBody>
          <a:bodyPr/>
          <a:lstStyle>
            <a:lvl1pPr>
              <a:defRPr>
                <a:solidFill>
                  <a:schemeClr val="bg1"/>
                </a:solidFill>
              </a:defRPr>
            </a:lvl1pPr>
          </a:lstStyle>
          <a:p>
            <a:endParaRPr lang="en-US"/>
          </a:p>
        </p:txBody>
      </p:sp>
      <p:pic>
        <p:nvPicPr>
          <p:cNvPr id="13" name="Picture 12">
            <a:extLst>
              <a:ext uri="{FF2B5EF4-FFF2-40B4-BE49-F238E27FC236}">
                <a16:creationId xmlns:a16="http://schemas.microsoft.com/office/drawing/2014/main" id="{18D0252D-E313-6C4F-8A43-F8FDCB690FAB}"/>
              </a:ext>
            </a:extLst>
          </p:cNvPr>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6FE4EC-2507-AF43-8349-8CE505DB0255}"/>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41A9ED-08D1-1146-AC96-A2719925075D}"/>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a:extLst>
              <a:ext uri="{FF2B5EF4-FFF2-40B4-BE49-F238E27FC236}">
                <a16:creationId xmlns:a16="http://schemas.microsoft.com/office/drawing/2014/main" id="{633B37FB-74FD-CA47-A9CB-995E4F8610D3}"/>
              </a:ext>
            </a:extLst>
          </p:cNvPr>
          <p:cNvSpPr>
            <a:spLocks noGrp="1"/>
          </p:cNvSpPr>
          <p:nvPr>
            <p:ph type="title" hasCustomPrompt="1"/>
          </p:nvPr>
        </p:nvSpPr>
        <p:spPr>
          <a:xfrm>
            <a:off x="609600" y="305530"/>
            <a:ext cx="8229600" cy="563562"/>
          </a:xfrm>
          <a:prstGeom prst="rect">
            <a:avLst/>
          </a:prstGeom>
        </p:spPr>
        <p:txBody>
          <a:bodyPr/>
          <a:lstStyle>
            <a:lvl1pPr>
              <a:defRPr>
                <a:solidFill>
                  <a:schemeClr val="bg1"/>
                </a:solidFill>
              </a:defRPr>
            </a:lvl1pPr>
          </a:lstStyle>
          <a:p>
            <a:r>
              <a:rPr lang="en-US"/>
              <a:t>Right Click to Change Photos</a:t>
            </a:r>
          </a:p>
        </p:txBody>
      </p:sp>
      <p:pic>
        <p:nvPicPr>
          <p:cNvPr id="9" name="Picture 8">
            <a:extLst>
              <a:ext uri="{FF2B5EF4-FFF2-40B4-BE49-F238E27FC236}">
                <a16:creationId xmlns:a16="http://schemas.microsoft.com/office/drawing/2014/main" id="{FE5FFD9B-A527-0A4A-AFB1-898C57E37DA0}"/>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pic>
        <p:nvPicPr>
          <p:cNvPr id="11" name="Picture 10">
            <a:extLst>
              <a:ext uri="{FF2B5EF4-FFF2-40B4-BE49-F238E27FC236}">
                <a16:creationId xmlns:a16="http://schemas.microsoft.com/office/drawing/2014/main" id="{BAC6C21C-3DDC-A940-845F-181075B0C1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6424" y="2443871"/>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Table 11">
            <a:extLst>
              <a:ext uri="{FF2B5EF4-FFF2-40B4-BE49-F238E27FC236}">
                <a16:creationId xmlns:a16="http://schemas.microsoft.com/office/drawing/2014/main" id="{FB22B7A3-8EBE-1F48-808B-38A1538113A0}"/>
              </a:ext>
            </a:extLst>
          </p:cNvPr>
          <p:cNvGraphicFramePr>
            <a:graphicFrameLocks noGrp="1"/>
          </p:cNvGraphicFramePr>
          <p:nvPr userDrawn="1">
            <p:extLst>
              <p:ext uri="{D42A27DB-BD31-4B8C-83A1-F6EECF244321}">
                <p14:modId xmlns:p14="http://schemas.microsoft.com/office/powerpoint/2010/main" val="2195515321"/>
              </p:ext>
            </p:extLst>
          </p:nvPr>
        </p:nvGraphicFramePr>
        <p:xfrm>
          <a:off x="293352" y="4577471"/>
          <a:ext cx="11452180" cy="1311482"/>
        </p:xfrm>
        <a:graphic>
          <a:graphicData uri="http://schemas.openxmlformats.org/drawingml/2006/table">
            <a:tbl>
              <a:tblPr firstRow="1" bandRow="1">
                <a:tableStyleId>{5C22544A-7EE6-4342-B048-85BDC9FD1C3A}</a:tableStyleId>
              </a:tblPr>
              <a:tblGrid>
                <a:gridCol w="2863045">
                  <a:extLst>
                    <a:ext uri="{9D8B030D-6E8A-4147-A177-3AD203B41FA5}">
                      <a16:colId xmlns:a16="http://schemas.microsoft.com/office/drawing/2014/main" val="3056291280"/>
                    </a:ext>
                  </a:extLst>
                </a:gridCol>
                <a:gridCol w="2863045">
                  <a:extLst>
                    <a:ext uri="{9D8B030D-6E8A-4147-A177-3AD203B41FA5}">
                      <a16:colId xmlns:a16="http://schemas.microsoft.com/office/drawing/2014/main" val="2065936292"/>
                    </a:ext>
                  </a:extLst>
                </a:gridCol>
                <a:gridCol w="2863045">
                  <a:extLst>
                    <a:ext uri="{9D8B030D-6E8A-4147-A177-3AD203B41FA5}">
                      <a16:colId xmlns:a16="http://schemas.microsoft.com/office/drawing/2014/main" val="528451081"/>
                    </a:ext>
                  </a:extLst>
                </a:gridCol>
                <a:gridCol w="2863045">
                  <a:extLst>
                    <a:ext uri="{9D8B030D-6E8A-4147-A177-3AD203B41FA5}">
                      <a16:colId xmlns:a16="http://schemas.microsoft.com/office/drawing/2014/main" val="1056498245"/>
                    </a:ext>
                  </a:extLst>
                </a:gridCol>
              </a:tblGrid>
              <a:tr h="1311482">
                <a:tc>
                  <a:txBody>
                    <a:bodyPr/>
                    <a:lstStyle/>
                    <a:p>
                      <a:pPr algn="ctr"/>
                      <a:r>
                        <a:rPr lang="en-US" sz="2400" b="1">
                          <a:solidFill>
                            <a:srgbClr val="212E57"/>
                          </a:solidFill>
                          <a:latin typeface="Calibri" panose="020F0502020204030204" pitchFamily="34" charset="0"/>
                          <a:cs typeface="Calibri" panose="020F0502020204030204" pitchFamily="34" charset="0"/>
                        </a:rPr>
                        <a:t>Name </a:t>
                      </a:r>
                      <a:r>
                        <a:rPr lang="en-US" sz="2400" b="1" err="1">
                          <a:solidFill>
                            <a:srgbClr val="212E57"/>
                          </a:solidFill>
                          <a:latin typeface="Calibri" panose="020F0502020204030204" pitchFamily="34" charset="0"/>
                          <a:cs typeface="Calibri" panose="020F0502020204030204" pitchFamily="34" charset="0"/>
                        </a:rPr>
                        <a:t>LastName</a:t>
                      </a:r>
                      <a:endParaRPr lang="en-US" sz="2400" b="1">
                        <a:solidFill>
                          <a:srgbClr val="212E57"/>
                        </a:solidFill>
                        <a:latin typeface="Calibri" panose="020F0502020204030204" pitchFamily="34" charset="0"/>
                        <a:cs typeface="Calibri" panose="020F0502020204030204" pitchFamily="34" charset="0"/>
                      </a:endParaRPr>
                    </a:p>
                    <a:p>
                      <a:pPr algn="ctr"/>
                      <a:r>
                        <a:rPr lang="en-US">
                          <a:solidFill>
                            <a:srgbClr val="2095CB"/>
                          </a:solidFill>
                          <a:latin typeface="Calibri" panose="020F0502020204030204" pitchFamily="34" charset="0"/>
                          <a:cs typeface="Calibri" panose="020F0502020204030204" pitchFamily="34" charset="0"/>
                        </a:rPr>
                        <a:t>Title Goes Here</a:t>
                      </a:r>
                      <a:endParaRPr lang="en-US">
                        <a:solidFill>
                          <a:srgbClr val="2095CB"/>
                        </a:solidFill>
                        <a:latin typeface="Gentona Book" pitchFamily="2" charset="77"/>
                      </a:endParaRPr>
                    </a:p>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1">
                          <a:solidFill>
                            <a:srgbClr val="212E57"/>
                          </a:solidFill>
                          <a:latin typeface="Calibri" panose="020F0502020204030204" pitchFamily="34" charset="0"/>
                          <a:cs typeface="Calibri" panose="020F0502020204030204" pitchFamily="34" charset="0"/>
                        </a:rPr>
                        <a:t>Name </a:t>
                      </a:r>
                      <a:r>
                        <a:rPr lang="en-US" sz="2400" b="1" err="1">
                          <a:solidFill>
                            <a:srgbClr val="212E57"/>
                          </a:solidFill>
                          <a:latin typeface="Calibri" panose="020F0502020204030204" pitchFamily="34" charset="0"/>
                          <a:cs typeface="Calibri" panose="020F0502020204030204" pitchFamily="34" charset="0"/>
                        </a:rPr>
                        <a:t>LastName</a:t>
                      </a:r>
                      <a:endParaRPr lang="en-US" sz="2400" b="1">
                        <a:solidFill>
                          <a:srgbClr val="212E57"/>
                        </a:solidFill>
                        <a:latin typeface="Calibri" panose="020F0502020204030204" pitchFamily="34" charset="0"/>
                        <a:cs typeface="Calibri" panose="020F0502020204030204" pitchFamily="34" charset="0"/>
                      </a:endParaRPr>
                    </a:p>
                    <a:p>
                      <a:pPr algn="ctr"/>
                      <a:r>
                        <a:rPr lang="en-US">
                          <a:solidFill>
                            <a:srgbClr val="2095CB"/>
                          </a:solidFill>
                          <a:latin typeface="Calibri" panose="020F0502020204030204" pitchFamily="34" charset="0"/>
                          <a:cs typeface="Calibri" panose="020F0502020204030204" pitchFamily="34" charset="0"/>
                        </a:rPr>
                        <a:t>Title Goes Here</a:t>
                      </a:r>
                      <a:endParaRPr lang="en-US">
                        <a:solidFill>
                          <a:srgbClr val="2095CB"/>
                        </a:solidFill>
                        <a:latin typeface="Gentona Book" pitchFamily="2" charset="77"/>
                      </a:endParaRPr>
                    </a:p>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1">
                          <a:solidFill>
                            <a:srgbClr val="212E57"/>
                          </a:solidFill>
                          <a:latin typeface="Calibri" panose="020F0502020204030204" pitchFamily="34" charset="0"/>
                          <a:cs typeface="Calibri" panose="020F0502020204030204" pitchFamily="34" charset="0"/>
                        </a:rPr>
                        <a:t>Name </a:t>
                      </a:r>
                      <a:r>
                        <a:rPr lang="en-US" sz="2400" b="1" err="1">
                          <a:solidFill>
                            <a:srgbClr val="212E57"/>
                          </a:solidFill>
                          <a:latin typeface="Calibri" panose="020F0502020204030204" pitchFamily="34" charset="0"/>
                          <a:cs typeface="Calibri" panose="020F0502020204030204" pitchFamily="34" charset="0"/>
                        </a:rPr>
                        <a:t>LastName</a:t>
                      </a:r>
                      <a:endParaRPr lang="en-US" sz="2400" b="1">
                        <a:solidFill>
                          <a:srgbClr val="212E57"/>
                        </a:solidFill>
                        <a:latin typeface="Calibri" panose="020F0502020204030204" pitchFamily="34" charset="0"/>
                        <a:cs typeface="Calibri" panose="020F0502020204030204" pitchFamily="34" charset="0"/>
                      </a:endParaRPr>
                    </a:p>
                    <a:p>
                      <a:pPr algn="ctr"/>
                      <a:r>
                        <a:rPr lang="en-US">
                          <a:solidFill>
                            <a:srgbClr val="2095CB"/>
                          </a:solidFill>
                          <a:latin typeface="Calibri" panose="020F0502020204030204" pitchFamily="34" charset="0"/>
                          <a:cs typeface="Calibri" panose="020F0502020204030204" pitchFamily="34" charset="0"/>
                        </a:rPr>
                        <a:t>Title Goes Here</a:t>
                      </a:r>
                      <a:endParaRPr lang="en-US">
                        <a:solidFill>
                          <a:srgbClr val="2095CB"/>
                        </a:solidFill>
                        <a:latin typeface="Gentona Book" pitchFamily="2" charset="77"/>
                      </a:endParaRPr>
                    </a:p>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1">
                          <a:solidFill>
                            <a:srgbClr val="212E57"/>
                          </a:solidFill>
                          <a:latin typeface="Calibri" panose="020F0502020204030204" pitchFamily="34" charset="0"/>
                          <a:cs typeface="Calibri" panose="020F0502020204030204" pitchFamily="34" charset="0"/>
                        </a:rPr>
                        <a:t>Name </a:t>
                      </a:r>
                      <a:r>
                        <a:rPr lang="en-US" sz="2400" b="1" err="1">
                          <a:solidFill>
                            <a:srgbClr val="212E57"/>
                          </a:solidFill>
                          <a:latin typeface="Calibri" panose="020F0502020204030204" pitchFamily="34" charset="0"/>
                          <a:cs typeface="Calibri" panose="020F0502020204030204" pitchFamily="34" charset="0"/>
                        </a:rPr>
                        <a:t>LastName</a:t>
                      </a:r>
                      <a:endParaRPr lang="en-US" sz="2400" b="1">
                        <a:solidFill>
                          <a:srgbClr val="212E57"/>
                        </a:solidFill>
                        <a:latin typeface="Calibri" panose="020F0502020204030204" pitchFamily="34" charset="0"/>
                        <a:cs typeface="Calibri" panose="020F0502020204030204" pitchFamily="34" charset="0"/>
                      </a:endParaRPr>
                    </a:p>
                    <a:p>
                      <a:pPr algn="ctr"/>
                      <a:r>
                        <a:rPr lang="en-US">
                          <a:solidFill>
                            <a:srgbClr val="2095CB"/>
                          </a:solidFill>
                          <a:latin typeface="Calibri" panose="020F0502020204030204" pitchFamily="34" charset="0"/>
                          <a:cs typeface="Calibri" panose="020F0502020204030204" pitchFamily="34" charset="0"/>
                        </a:rPr>
                        <a:t>Title Goes Here</a:t>
                      </a:r>
                      <a:endParaRPr lang="en-US">
                        <a:solidFill>
                          <a:srgbClr val="2095CB"/>
                        </a:solidFill>
                        <a:latin typeface="Gentona Book" pitchFamily="2" charset="77"/>
                      </a:endParaRPr>
                    </a:p>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8445522"/>
                  </a:ext>
                </a:extLst>
              </a:tr>
            </a:tbl>
          </a:graphicData>
        </a:graphic>
      </p:graphicFrame>
      <p:pic>
        <p:nvPicPr>
          <p:cNvPr id="13" name="Picture 12">
            <a:extLst>
              <a:ext uri="{FF2B5EF4-FFF2-40B4-BE49-F238E27FC236}">
                <a16:creationId xmlns:a16="http://schemas.microsoft.com/office/drawing/2014/main" id="{09870840-8650-A747-BF8C-6090FF4C72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2974" y="2443871"/>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035174E9-9763-3148-A64F-FC18104655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01424" y="2443871"/>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3DA8C018-AB91-AE44-85A3-8FC9BA1E50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024" y="2443871"/>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 Placeholder 6">
            <a:extLst>
              <a:ext uri="{FF2B5EF4-FFF2-40B4-BE49-F238E27FC236}">
                <a16:creationId xmlns:a16="http://schemas.microsoft.com/office/drawing/2014/main" id="{FB13E810-7643-0D40-8876-74451CC6B61B}"/>
              </a:ext>
            </a:extLst>
          </p:cNvPr>
          <p:cNvSpPr>
            <a:spLocks noGrp="1"/>
          </p:cNvSpPr>
          <p:nvPr>
            <p:ph type="body" sz="quarter" idx="10"/>
          </p:nvPr>
        </p:nvSpPr>
        <p:spPr>
          <a:xfrm>
            <a:off x="609600" y="895350"/>
            <a:ext cx="9886950" cy="381000"/>
          </a:xfrm>
          <a:prstGeom prst="rect">
            <a:avLst/>
          </a:prstGeom>
        </p:spPr>
        <p:txBody>
          <a:bodyPr>
            <a:normAutofit fontScale="77500" lnSpcReduction="20000"/>
          </a:bodyPr>
          <a:lstStyle>
            <a:lvl1pPr>
              <a:defRPr>
                <a:solidFill>
                  <a:schemeClr val="bg1"/>
                </a:solidFill>
              </a:defRPr>
            </a:lvl1pPr>
          </a:lstStyle>
          <a:p>
            <a:pPr marL="0" indent="0">
              <a:buNone/>
            </a:pPr>
            <a:r>
              <a:rPr lang="en-US"/>
              <a:t>Name text is set in a 4 column table; select the LAYOUT tab to adjust as needed</a:t>
            </a:r>
          </a:p>
        </p:txBody>
      </p:sp>
    </p:spTree>
    <p:extLst>
      <p:ext uri="{BB962C8B-B14F-4D97-AF65-F5344CB8AC3E}">
        <p14:creationId xmlns:p14="http://schemas.microsoft.com/office/powerpoint/2010/main" val="160268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0F583A-EF24-8C40-880E-6C801127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36"/>
          <a:stretch/>
        </p:blipFill>
        <p:spPr>
          <a:xfrm>
            <a:off x="0" y="0"/>
            <a:ext cx="12192000" cy="6858000"/>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7407729"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48600"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7848601"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8915400" y="6248773"/>
            <a:ext cx="2743200" cy="365125"/>
          </a:xfrm>
          <a:prstGeom prst="rect">
            <a:avLst/>
          </a:prstGeom>
        </p:spPr>
        <p:txBody>
          <a:bodyPr/>
          <a:lstStyle>
            <a:lvl1pPr algn="r">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7869110" y="2307263"/>
            <a:ext cx="3844805" cy="63794"/>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8" y="2041071"/>
            <a:ext cx="6172200" cy="3819979"/>
          </a:xfrm>
          <a:prstGeom prst="rect">
            <a:avLst/>
          </a:prstGeom>
        </p:spPr>
        <p:txBody>
          <a:bodyPr/>
          <a:lstStyle>
            <a:lvl1pPr marL="228600" indent="-228600">
              <a:buFontTx/>
              <a:buBlip>
                <a:blip r:embed="rId2"/>
              </a:buBlip>
              <a:defRPr sz="3200"/>
            </a:lvl1pPr>
            <a:lvl2pPr>
              <a:defRPr sz="2800"/>
            </a:lvl2pPr>
            <a:lvl3pPr marL="1143000" indent="-228600">
              <a:buFont typeface="Courier New" panose="02070309020205020404" pitchFamily="49" charset="0"/>
              <a:buChar char="o"/>
              <a:defRPr sz="2400"/>
            </a:lvl3pPr>
            <a:lvl4pPr>
              <a:defRPr sz="2000"/>
            </a:lvl4pPr>
            <a:lvl5pPr>
              <a:defRPr sz="2000"/>
            </a:lvl5pPr>
            <a:lvl6pPr>
              <a:defRPr sz="2000"/>
            </a:lvl6pPr>
            <a:lvl7pPr>
              <a:defRPr sz="2000"/>
            </a:lvl7pPr>
            <a:lvl8pPr>
              <a:defRPr sz="2000"/>
            </a:lvl8pPr>
            <a:lvl9pPr>
              <a:defRPr sz="2000"/>
            </a:lvl9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DA6240B6-32DA-D44E-B963-42A4679BB95F}"/>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2A3FB2-E446-404D-89AB-9498965FD8F1}"/>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98A44E99-A682-1D40-B82F-5A93BD58E379}"/>
              </a:ext>
            </a:extLst>
          </p:cNvPr>
          <p:cNvSpPr>
            <a:spLocks noGrp="1"/>
          </p:cNvSpPr>
          <p:nvPr>
            <p:ph type="title"/>
          </p:nvPr>
        </p:nvSpPr>
        <p:spPr>
          <a:xfrm>
            <a:off x="609600" y="503238"/>
            <a:ext cx="8229600" cy="563562"/>
          </a:xfrm>
          <a:prstGeom prst="rect">
            <a:avLst/>
          </a:prstGeom>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CC6E1C09-01C2-3F4C-9A56-EB174C3396D6}"/>
              </a:ext>
            </a:extLst>
          </p:cNvPr>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41071"/>
            <a:ext cx="6172200" cy="38199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B6D762D-7DDA-2D46-95FD-819A8414671B}"/>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CE98E7-1B28-7F4F-AF7A-E12A2C1BC02E}"/>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F97D7C58-1DCB-DA43-AE0A-EBCC91CA0451}"/>
              </a:ext>
            </a:extLst>
          </p:cNvPr>
          <p:cNvSpPr>
            <a:spLocks noGrp="1"/>
          </p:cNvSpPr>
          <p:nvPr>
            <p:ph type="title"/>
          </p:nvPr>
        </p:nvSpPr>
        <p:spPr>
          <a:xfrm>
            <a:off x="609600" y="503238"/>
            <a:ext cx="8229600" cy="563562"/>
          </a:xfrm>
          <a:prstGeom prst="rect">
            <a:avLst/>
          </a:prstGeom>
        </p:spPr>
        <p:txBody>
          <a:bodyPr/>
          <a:lstStyle>
            <a:lvl1pPr>
              <a:defRPr>
                <a:solidFill>
                  <a:schemeClr val="bg1"/>
                </a:solidFill>
              </a:defRPr>
            </a:lvl1pPr>
          </a:lstStyle>
          <a:p>
            <a:endParaRPr lang="en-US"/>
          </a:p>
        </p:txBody>
      </p:sp>
      <p:pic>
        <p:nvPicPr>
          <p:cNvPr id="11" name="Picture 10">
            <a:extLst>
              <a:ext uri="{FF2B5EF4-FFF2-40B4-BE49-F238E27FC236}">
                <a16:creationId xmlns:a16="http://schemas.microsoft.com/office/drawing/2014/main" id="{8C0C4BBF-C0AF-4345-951B-44974768E0D5}"/>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
        <p:nvSpPr>
          <p:cNvPr id="12" name="Date Placeholder 1">
            <a:extLst>
              <a:ext uri="{FF2B5EF4-FFF2-40B4-BE49-F238E27FC236}">
                <a16:creationId xmlns:a16="http://schemas.microsoft.com/office/drawing/2014/main" id="{D8440193-AA9F-9B48-868A-7802A0F3DF73}"/>
              </a:ext>
            </a:extLst>
          </p:cNvPr>
          <p:cNvSpPr>
            <a:spLocks noGrp="1"/>
          </p:cNvSpPr>
          <p:nvPr>
            <p:ph type="dt" sz="half" idx="10"/>
          </p:nvPr>
        </p:nvSpPr>
        <p:spPr>
          <a:xfrm>
            <a:off x="461682" y="6356350"/>
            <a:ext cx="2743200" cy="365125"/>
          </a:xfrm>
          <a:prstGeom prst="rect">
            <a:avLst/>
          </a:prstGeom>
        </p:spPr>
        <p:txBody>
          <a:bodyPr/>
          <a:lstStyle>
            <a:lvl1pPr algn="l">
              <a:defRPr>
                <a:solidFill>
                  <a:schemeClr val="bg1">
                    <a:lumMod val="50000"/>
                  </a:schemeClr>
                </a:solidFill>
              </a:defRPr>
            </a:lvl1pPr>
          </a:lstStyle>
          <a:p>
            <a:endParaRPr lang="en-US"/>
          </a:p>
        </p:txBody>
      </p:sp>
      <p:sp>
        <p:nvSpPr>
          <p:cNvPr id="13" name="Footer Placeholder 2">
            <a:extLst>
              <a:ext uri="{FF2B5EF4-FFF2-40B4-BE49-F238E27FC236}">
                <a16:creationId xmlns:a16="http://schemas.microsoft.com/office/drawing/2014/main" id="{4483161F-B225-214F-9939-BEDEC0BB9A38}"/>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50000"/>
                  </a:schemeClr>
                </a:solidFill>
              </a:defRPr>
            </a:lvl1pPr>
          </a:lstStyle>
          <a:p>
            <a:endParaRPr lang="en-US"/>
          </a:p>
        </p:txBody>
      </p:sp>
      <p:sp>
        <p:nvSpPr>
          <p:cNvPr id="14" name="Slide Number Placeholder 3">
            <a:extLst>
              <a:ext uri="{FF2B5EF4-FFF2-40B4-BE49-F238E27FC236}">
                <a16:creationId xmlns:a16="http://schemas.microsoft.com/office/drawing/2014/main" id="{D36DF6D4-C6A2-5A4B-8A23-1F6091126CCB}"/>
              </a:ext>
            </a:extLst>
          </p:cNvPr>
          <p:cNvSpPr>
            <a:spLocks noGrp="1"/>
          </p:cNvSpPr>
          <p:nvPr>
            <p:ph type="sldNum" sz="quarter" idx="12"/>
          </p:nvPr>
        </p:nvSpPr>
        <p:spPr>
          <a:xfrm>
            <a:off x="8915400" y="6356350"/>
            <a:ext cx="2743200" cy="365125"/>
          </a:xfrm>
          <a:prstGeom prst="rect">
            <a:avLst/>
          </a:prstGeom>
        </p:spPr>
        <p:txBody>
          <a:bodyPr/>
          <a:lstStyle>
            <a:lvl1pPr algn="r">
              <a:defRPr>
                <a:solidFill>
                  <a:schemeClr val="bg1">
                    <a:lumMod val="50000"/>
                  </a:schemeClr>
                </a:solidFill>
              </a:defRPr>
            </a:lvl1pPr>
          </a:lstStyle>
          <a:p>
            <a:fld id="{DBA4E684-D84B-E74A-BAD3-84496E53C297}" type="slidenum">
              <a:rPr lang="en-US" smtClean="0"/>
              <a:pPr/>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3C9406-6241-E347-92A4-3671034B9113}"/>
              </a:ext>
            </a:extLst>
          </p:cNvPr>
          <p:cNvPicPr>
            <a:picLocks noChangeAspect="1"/>
          </p:cNvPicPr>
          <p:nvPr userDrawn="1"/>
        </p:nvPicPr>
        <p:blipFill>
          <a:blip r:embed="rId2"/>
          <a:stretch>
            <a:fillRect/>
          </a:stretch>
        </p:blipFill>
        <p:spPr>
          <a:xfrm>
            <a:off x="0" y="0"/>
            <a:ext cx="12227442" cy="6858000"/>
          </a:xfrm>
          <a:prstGeom prst="rect">
            <a:avLst/>
          </a:prstGeom>
        </p:spPr>
      </p:pic>
      <p:pic>
        <p:nvPicPr>
          <p:cNvPr id="6" name="Picture 5">
            <a:extLst>
              <a:ext uri="{FF2B5EF4-FFF2-40B4-BE49-F238E27FC236}">
                <a16:creationId xmlns:a16="http://schemas.microsoft.com/office/drawing/2014/main" id="{161CA9BC-9563-844E-B786-04D58F7BF61B}"/>
              </a:ext>
            </a:extLst>
          </p:cNvPr>
          <p:cNvPicPr>
            <a:picLocks noChangeAspect="1"/>
          </p:cNvPicPr>
          <p:nvPr userDrawn="1"/>
        </p:nvPicPr>
        <p:blipFill>
          <a:blip r:embed="rId3"/>
          <a:stretch>
            <a:fillRect/>
          </a:stretch>
        </p:blipFill>
        <p:spPr>
          <a:xfrm>
            <a:off x="139454" y="4536341"/>
            <a:ext cx="4899976" cy="2019479"/>
          </a:xfrm>
          <a:prstGeom prst="rect">
            <a:avLst/>
          </a:prstGeom>
        </p:spPr>
      </p:pic>
      <p:sp>
        <p:nvSpPr>
          <p:cNvPr id="7" name="Rectangle 6">
            <a:extLst>
              <a:ext uri="{FF2B5EF4-FFF2-40B4-BE49-F238E27FC236}">
                <a16:creationId xmlns:a16="http://schemas.microsoft.com/office/drawing/2014/main" id="{0DA85D32-B018-6A46-851B-7305F0540A88}"/>
              </a:ext>
            </a:extLst>
          </p:cNvPr>
          <p:cNvSpPr/>
          <p:nvPr userDrawn="1"/>
        </p:nvSpPr>
        <p:spPr>
          <a:xfrm>
            <a:off x="1" y="2831605"/>
            <a:ext cx="12192000" cy="1139477"/>
          </a:xfrm>
          <a:prstGeom prst="rect">
            <a:avLst/>
          </a:prstGeom>
          <a:solidFill>
            <a:srgbClr val="6DADE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E1B"/>
              </a:solidFill>
            </a:endParaRPr>
          </a:p>
        </p:txBody>
      </p:sp>
      <p:sp>
        <p:nvSpPr>
          <p:cNvPr id="8" name="Rectangle 7">
            <a:extLst>
              <a:ext uri="{FF2B5EF4-FFF2-40B4-BE49-F238E27FC236}">
                <a16:creationId xmlns:a16="http://schemas.microsoft.com/office/drawing/2014/main" id="{A591D633-992C-8F4A-B5EE-5C8D486C68FE}"/>
              </a:ext>
            </a:extLst>
          </p:cNvPr>
          <p:cNvSpPr/>
          <p:nvPr userDrawn="1"/>
        </p:nvSpPr>
        <p:spPr>
          <a:xfrm>
            <a:off x="669697" y="2873631"/>
            <a:ext cx="7844107" cy="1015663"/>
          </a:xfrm>
          <a:prstGeom prst="rect">
            <a:avLst/>
          </a:prstGeom>
        </p:spPr>
        <p:txBody>
          <a:bodyPr wrap="square">
            <a:spAutoFit/>
          </a:bodyPr>
          <a:lstStyle/>
          <a:p>
            <a:r>
              <a:rPr lang="en-US" sz="6000" b="1">
                <a:solidFill>
                  <a:schemeClr val="bg1"/>
                </a:solidFill>
                <a:latin typeface="Calibri" panose="020F0502020204030204" pitchFamily="34" charset="0"/>
                <a:cs typeface="Calibri" panose="020F0502020204030204" pitchFamily="34" charset="0"/>
              </a:rPr>
              <a:t>Build for what’s next™</a:t>
            </a:r>
            <a:endParaRPr lang="en-US" sz="6000"/>
          </a:p>
        </p:txBody>
      </p:sp>
    </p:spTree>
    <p:extLst>
      <p:ext uri="{BB962C8B-B14F-4D97-AF65-F5344CB8AC3E}">
        <p14:creationId xmlns:p14="http://schemas.microsoft.com/office/powerpoint/2010/main" val="2057855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BB96DB-6F28-4D4B-881C-E74B9B26401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4C8E661-01B2-4190-AA02-EDCD3D2AB8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7DFD98-582A-4027-9F6A-E52D0D11C5CF}"/>
              </a:ext>
            </a:extLst>
          </p:cNvPr>
          <p:cNvSpPr>
            <a:spLocks noGrp="1"/>
          </p:cNvSpPr>
          <p:nvPr>
            <p:ph type="sldNum" sz="quarter" idx="12"/>
          </p:nvPr>
        </p:nvSpPr>
        <p:spPr/>
        <p:txBody>
          <a:bodyPr/>
          <a:lstStyle/>
          <a:p>
            <a:fld id="{DBA4E684-D84B-E74A-BAD3-84496E53C297}" type="slidenum">
              <a:rPr lang="en-US" smtClean="0"/>
              <a:pPr/>
              <a:t>‹#›</a:t>
            </a:fld>
            <a:endParaRPr lang="en-US"/>
          </a:p>
        </p:txBody>
      </p:sp>
    </p:spTree>
    <p:extLst>
      <p:ext uri="{BB962C8B-B14F-4D97-AF65-F5344CB8AC3E}">
        <p14:creationId xmlns:p14="http://schemas.microsoft.com/office/powerpoint/2010/main" val="3726051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46830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24860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98714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4912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84951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96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6E6ECF-A249-0D40-9B75-0B32CB9D08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0"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0871"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440872"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470178" y="6248773"/>
            <a:ext cx="2743200" cy="365125"/>
          </a:xfrm>
          <a:prstGeom prst="rect">
            <a:avLst/>
          </a:prstGeom>
        </p:spPr>
        <p:txBody>
          <a:bodyPr/>
          <a:lstStyle>
            <a:lvl1pPr algn="l">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461381" y="2307263"/>
            <a:ext cx="3844805" cy="63794"/>
          </a:xfrm>
          <a:prstGeom prst="rect">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814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38108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2781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1522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11983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00572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3C9406-6241-E347-92A4-3671034B9113}"/>
              </a:ext>
            </a:extLst>
          </p:cNvPr>
          <p:cNvPicPr>
            <a:picLocks noChangeAspect="1"/>
          </p:cNvPicPr>
          <p:nvPr userDrawn="1"/>
        </p:nvPicPr>
        <p:blipFill>
          <a:blip r:embed="rId2"/>
          <a:stretch>
            <a:fillRect/>
          </a:stretch>
        </p:blipFill>
        <p:spPr>
          <a:xfrm>
            <a:off x="0" y="0"/>
            <a:ext cx="12227442" cy="6858000"/>
          </a:xfrm>
          <a:prstGeom prst="rect">
            <a:avLst/>
          </a:prstGeom>
        </p:spPr>
      </p:pic>
      <p:pic>
        <p:nvPicPr>
          <p:cNvPr id="6" name="Picture 5">
            <a:extLst>
              <a:ext uri="{FF2B5EF4-FFF2-40B4-BE49-F238E27FC236}">
                <a16:creationId xmlns:a16="http://schemas.microsoft.com/office/drawing/2014/main" id="{161CA9BC-9563-844E-B786-04D58F7BF61B}"/>
              </a:ext>
            </a:extLst>
          </p:cNvPr>
          <p:cNvPicPr>
            <a:picLocks noChangeAspect="1"/>
          </p:cNvPicPr>
          <p:nvPr userDrawn="1"/>
        </p:nvPicPr>
        <p:blipFill>
          <a:blip r:embed="rId3"/>
          <a:stretch>
            <a:fillRect/>
          </a:stretch>
        </p:blipFill>
        <p:spPr>
          <a:xfrm>
            <a:off x="139454" y="878741"/>
            <a:ext cx="4899976" cy="2019479"/>
          </a:xfrm>
          <a:prstGeom prst="rect">
            <a:avLst/>
          </a:prstGeom>
        </p:spPr>
      </p:pic>
      <p:sp>
        <p:nvSpPr>
          <p:cNvPr id="7" name="Rectangle 6">
            <a:extLst>
              <a:ext uri="{FF2B5EF4-FFF2-40B4-BE49-F238E27FC236}">
                <a16:creationId xmlns:a16="http://schemas.microsoft.com/office/drawing/2014/main" id="{0DA85D32-B018-6A46-851B-7305F0540A88}"/>
              </a:ext>
            </a:extLst>
          </p:cNvPr>
          <p:cNvSpPr/>
          <p:nvPr userDrawn="1"/>
        </p:nvSpPr>
        <p:spPr>
          <a:xfrm>
            <a:off x="1" y="2831605"/>
            <a:ext cx="12192000" cy="1139477"/>
          </a:xfrm>
          <a:prstGeom prst="rect">
            <a:avLst/>
          </a:prstGeom>
          <a:solidFill>
            <a:srgbClr val="6DADE4">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E1B"/>
              </a:solidFill>
            </a:endParaRPr>
          </a:p>
        </p:txBody>
      </p:sp>
      <p:sp>
        <p:nvSpPr>
          <p:cNvPr id="12" name="Title 4">
            <a:extLst>
              <a:ext uri="{FF2B5EF4-FFF2-40B4-BE49-F238E27FC236}">
                <a16:creationId xmlns:a16="http://schemas.microsoft.com/office/drawing/2014/main" id="{BE5927E4-3324-6048-88B6-62B4BCEDE7FE}"/>
              </a:ext>
            </a:extLst>
          </p:cNvPr>
          <p:cNvSpPr>
            <a:spLocks noGrp="1"/>
          </p:cNvSpPr>
          <p:nvPr>
            <p:ph type="title"/>
          </p:nvPr>
        </p:nvSpPr>
        <p:spPr>
          <a:xfrm>
            <a:off x="858981" y="3135601"/>
            <a:ext cx="8229600" cy="563562"/>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050877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2A2ECB-5E85-D849-806B-05B98FAE7040}"/>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FC16FD-2C33-F943-BA94-AF25FDB6716B}"/>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3BFDE49D-A7FB-0B46-9B41-29A5F7C9A08D}"/>
              </a:ext>
            </a:extLst>
          </p:cNvPr>
          <p:cNvSpPr>
            <a:spLocks noGrp="1"/>
          </p:cNvSpPr>
          <p:nvPr>
            <p:ph type="title"/>
          </p:nvPr>
        </p:nvSpPr>
        <p:spPr>
          <a:xfrm>
            <a:off x="609600" y="503238"/>
            <a:ext cx="8229600" cy="563562"/>
          </a:xfrm>
          <a:prstGeom prst="rect">
            <a:avLst/>
          </a:prstGeom>
        </p:spPr>
        <p:txBody>
          <a:bodyPr/>
          <a:lstStyle>
            <a:lvl1pPr>
              <a:defRPr>
                <a:solidFill>
                  <a:schemeClr val="bg1"/>
                </a:solidFill>
              </a:defRPr>
            </a:lvl1pPr>
          </a:lstStyle>
          <a:p>
            <a:endParaRPr lang="en-US"/>
          </a:p>
        </p:txBody>
      </p:sp>
      <p:pic>
        <p:nvPicPr>
          <p:cNvPr id="7" name="Picture 6">
            <a:extLst>
              <a:ext uri="{FF2B5EF4-FFF2-40B4-BE49-F238E27FC236}">
                <a16:creationId xmlns:a16="http://schemas.microsoft.com/office/drawing/2014/main" id="{3140523D-A309-7B40-9B6E-9F3822EFA507}"/>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
        <p:nvSpPr>
          <p:cNvPr id="8" name="Content Placeholder 4">
            <a:extLst>
              <a:ext uri="{FF2B5EF4-FFF2-40B4-BE49-F238E27FC236}">
                <a16:creationId xmlns:a16="http://schemas.microsoft.com/office/drawing/2014/main" id="{8DE310D5-1ACE-F144-A0F4-41871248ACB4}"/>
              </a:ext>
            </a:extLst>
          </p:cNvPr>
          <p:cNvSpPr>
            <a:spLocks noGrp="1"/>
          </p:cNvSpPr>
          <p:nvPr>
            <p:ph idx="1" hasCustomPrompt="1"/>
          </p:nvPr>
        </p:nvSpPr>
        <p:spPr>
          <a:xfrm>
            <a:off x="838200" y="1825625"/>
            <a:ext cx="10515600" cy="4351338"/>
          </a:xfrm>
          <a:prstGeom prst="rect">
            <a:avLst/>
          </a:prstGeom>
        </p:spPr>
        <p:txBody>
          <a:bodyPr/>
          <a:lstStyle>
            <a:lvl1pPr marL="228600" indent="-228600">
              <a:buFontTx/>
              <a:buBlip>
                <a:blip r:embed="rId3"/>
              </a:buBlip>
              <a:defRPr/>
            </a:lvl1pPr>
          </a:lstStyle>
          <a:p>
            <a:r>
              <a:rPr lang="en-US"/>
              <a:t> </a:t>
            </a:r>
          </a:p>
        </p:txBody>
      </p:sp>
      <p:sp>
        <p:nvSpPr>
          <p:cNvPr id="13" name="Date Placeholder 1">
            <a:extLst>
              <a:ext uri="{FF2B5EF4-FFF2-40B4-BE49-F238E27FC236}">
                <a16:creationId xmlns:a16="http://schemas.microsoft.com/office/drawing/2014/main" id="{379F74CE-20E2-8141-8855-A0DC0B04BC5B}"/>
              </a:ext>
            </a:extLst>
          </p:cNvPr>
          <p:cNvSpPr>
            <a:spLocks noGrp="1"/>
          </p:cNvSpPr>
          <p:nvPr>
            <p:ph type="dt" sz="half" idx="10"/>
          </p:nvPr>
        </p:nvSpPr>
        <p:spPr>
          <a:xfrm>
            <a:off x="461682" y="6356350"/>
            <a:ext cx="2743200" cy="365125"/>
          </a:xfrm>
          <a:prstGeom prst="rect">
            <a:avLst/>
          </a:prstGeom>
        </p:spPr>
        <p:txBody>
          <a:bodyPr/>
          <a:lstStyle>
            <a:lvl1pPr algn="l">
              <a:defRPr>
                <a:solidFill>
                  <a:schemeClr val="bg1">
                    <a:lumMod val="50000"/>
                  </a:schemeClr>
                </a:solidFill>
              </a:defRPr>
            </a:lvl1pPr>
          </a:lstStyle>
          <a:p>
            <a:endParaRPr lang="en-US"/>
          </a:p>
        </p:txBody>
      </p:sp>
      <p:sp>
        <p:nvSpPr>
          <p:cNvPr id="14" name="Footer Placeholder 2">
            <a:extLst>
              <a:ext uri="{FF2B5EF4-FFF2-40B4-BE49-F238E27FC236}">
                <a16:creationId xmlns:a16="http://schemas.microsoft.com/office/drawing/2014/main" id="{858B0486-AEB5-E24A-BC09-5ADB7976B325}"/>
              </a:ext>
            </a:extLst>
          </p:cNvPr>
          <p:cNvSpPr>
            <a:spLocks noGrp="1"/>
          </p:cNvSpPr>
          <p:nvPr>
            <p:ph type="ftr" sz="quarter" idx="11"/>
          </p:nvPr>
        </p:nvSpPr>
        <p:spPr>
          <a:xfrm>
            <a:off x="4038600" y="6356350"/>
            <a:ext cx="4114800" cy="365125"/>
          </a:xfrm>
          <a:prstGeom prst="rect">
            <a:avLst/>
          </a:prstGeom>
        </p:spPr>
        <p:txBody>
          <a:bodyPr/>
          <a:lstStyle>
            <a:lvl1pPr algn="ctr">
              <a:defRPr>
                <a:solidFill>
                  <a:schemeClr val="bg1">
                    <a:lumMod val="50000"/>
                  </a:schemeClr>
                </a:solidFill>
              </a:defRPr>
            </a:lvl1pPr>
          </a:lstStyle>
          <a:p>
            <a:endParaRPr lang="en-US"/>
          </a:p>
        </p:txBody>
      </p:sp>
      <p:sp>
        <p:nvSpPr>
          <p:cNvPr id="15" name="Slide Number Placeholder 3">
            <a:extLst>
              <a:ext uri="{FF2B5EF4-FFF2-40B4-BE49-F238E27FC236}">
                <a16:creationId xmlns:a16="http://schemas.microsoft.com/office/drawing/2014/main" id="{B51F9DB7-C5BB-1D43-B35D-967E1DCE44E5}"/>
              </a:ext>
            </a:extLst>
          </p:cNvPr>
          <p:cNvSpPr>
            <a:spLocks noGrp="1"/>
          </p:cNvSpPr>
          <p:nvPr>
            <p:ph type="sldNum" sz="quarter" idx="12"/>
          </p:nvPr>
        </p:nvSpPr>
        <p:spPr>
          <a:xfrm>
            <a:off x="8915400" y="6356350"/>
            <a:ext cx="2743200" cy="365125"/>
          </a:xfrm>
          <a:prstGeom prst="rect">
            <a:avLst/>
          </a:prstGeom>
        </p:spPr>
        <p:txBody>
          <a:bodyPr/>
          <a:lstStyle>
            <a:lvl1pPr algn="r">
              <a:defRPr>
                <a:solidFill>
                  <a:schemeClr val="bg1">
                    <a:lumMod val="50000"/>
                  </a:schemeClr>
                </a:solidFill>
              </a:defRPr>
            </a:lvl1pPr>
          </a:lstStyle>
          <a:p>
            <a:fld id="{DBA4E684-D84B-E74A-BAD3-84496E53C297}" type="slidenum">
              <a:rPr lang="en-US" smtClean="0"/>
              <a:pPr/>
              <a:t>‹#›</a:t>
            </a:fld>
            <a:endParaRPr lang="en-US"/>
          </a:p>
        </p:txBody>
      </p:sp>
    </p:spTree>
    <p:extLst>
      <p:ext uri="{BB962C8B-B14F-4D97-AF65-F5344CB8AC3E}">
        <p14:creationId xmlns:p14="http://schemas.microsoft.com/office/powerpoint/2010/main" val="50425428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0F583A-EF24-8C40-880E-6C801127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7999"/>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7407729"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48600"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7848601"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8915400" y="6248773"/>
            <a:ext cx="2743200" cy="365125"/>
          </a:xfrm>
          <a:prstGeom prst="rect">
            <a:avLst/>
          </a:prstGeom>
        </p:spPr>
        <p:txBody>
          <a:bodyPr/>
          <a:lstStyle>
            <a:lvl1pPr algn="r">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7869110" y="2307263"/>
            <a:ext cx="3844805" cy="63794"/>
          </a:xfrm>
          <a:prstGeom prst="rect">
            <a:avLst/>
          </a:prstGeom>
          <a:solidFill>
            <a:srgbClr val="98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15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0F583A-EF24-8C40-880E-6C801127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77345" cy="6857999"/>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7407729"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48600"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7848601"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8915400" y="6248773"/>
            <a:ext cx="2743200" cy="365125"/>
          </a:xfrm>
          <a:prstGeom prst="rect">
            <a:avLst/>
          </a:prstGeom>
        </p:spPr>
        <p:txBody>
          <a:bodyPr/>
          <a:lstStyle>
            <a:lvl1pPr algn="r">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7869110" y="2307263"/>
            <a:ext cx="3844805" cy="63794"/>
          </a:xfrm>
          <a:prstGeom prst="rect">
            <a:avLst/>
          </a:prstGeom>
          <a:solidFill>
            <a:srgbClr val="95C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50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6E6ECF-A249-0D40-9B75-0B32CB9D08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5" y="0"/>
            <a:ext cx="12192585" cy="6858000"/>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0"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0871"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440872"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470178" y="6248773"/>
            <a:ext cx="2743200" cy="365125"/>
          </a:xfrm>
          <a:prstGeom prst="rect">
            <a:avLst/>
          </a:prstGeom>
        </p:spPr>
        <p:txBody>
          <a:bodyPr/>
          <a:lstStyle>
            <a:lvl1pPr algn="l">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461381" y="2307263"/>
            <a:ext cx="3844805" cy="63794"/>
          </a:xfrm>
          <a:prstGeom prst="rect">
            <a:avLst/>
          </a:prstGeom>
          <a:solidFill>
            <a:srgbClr val="CED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42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0F583A-EF24-8C40-880E-6C801127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7407729"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48600"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7848601"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8915400" y="6248773"/>
            <a:ext cx="2743200" cy="365125"/>
          </a:xfrm>
          <a:prstGeom prst="rect">
            <a:avLst/>
          </a:prstGeom>
        </p:spPr>
        <p:txBody>
          <a:bodyPr/>
          <a:lstStyle>
            <a:lvl1pPr algn="r">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7869110" y="2307263"/>
            <a:ext cx="3844805" cy="63794"/>
          </a:xfrm>
          <a:prstGeom prst="rect">
            <a:avLst/>
          </a:prstGeom>
          <a:solidFill>
            <a:srgbClr val="98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67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6E6ECF-A249-0D40-9B75-0B32CB9D08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459" y="0"/>
            <a:ext cx="12215460" cy="6858000"/>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0"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0871"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440872"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470178" y="6248773"/>
            <a:ext cx="2743200" cy="365125"/>
          </a:xfrm>
          <a:prstGeom prst="rect">
            <a:avLst/>
          </a:prstGeom>
        </p:spPr>
        <p:txBody>
          <a:bodyPr/>
          <a:lstStyle>
            <a:lvl1pPr algn="l">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461381" y="2307263"/>
            <a:ext cx="3844805" cy="63794"/>
          </a:xfrm>
          <a:prstGeom prst="rect">
            <a:avLst/>
          </a:prstGeom>
          <a:solidFill>
            <a:srgbClr val="FF9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10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0F583A-EF24-8C40-880E-6C80112740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4363" cy="6858000"/>
          </a:xfrm>
          <a:prstGeom prst="rect">
            <a:avLst/>
          </a:prstGeom>
        </p:spPr>
      </p:pic>
      <p:sp>
        <p:nvSpPr>
          <p:cNvPr id="8" name="Rectangle 7">
            <a:extLst>
              <a:ext uri="{FF2B5EF4-FFF2-40B4-BE49-F238E27FC236}">
                <a16:creationId xmlns:a16="http://schemas.microsoft.com/office/drawing/2014/main" id="{074198F2-EEA6-C345-B4E5-70967EA6D75F}"/>
              </a:ext>
            </a:extLst>
          </p:cNvPr>
          <p:cNvSpPr/>
          <p:nvPr userDrawn="1"/>
        </p:nvSpPr>
        <p:spPr>
          <a:xfrm>
            <a:off x="7407729" y="0"/>
            <a:ext cx="4784271" cy="6858000"/>
          </a:xfrm>
          <a:prstGeom prst="rect">
            <a:avLst/>
          </a:prstGeom>
          <a:solidFill>
            <a:srgbClr val="002D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848600" y="2353591"/>
            <a:ext cx="3853543" cy="2432277"/>
          </a:xfrm>
          <a:prstGeom prst="rect">
            <a:avLst/>
          </a:prstGeom>
        </p:spPr>
        <p:txBody>
          <a:bodyPr anchor="t"/>
          <a:lstStyle>
            <a:lvl1pPr algn="l">
              <a:defRPr sz="6000">
                <a:solidFill>
                  <a:schemeClr val="bg1"/>
                </a:solidFill>
              </a:defRPr>
            </a:lvl1pPr>
          </a:lstStyle>
          <a:p>
            <a:r>
              <a:rPr lang="en-US"/>
              <a:t>Section title</a:t>
            </a:r>
          </a:p>
        </p:txBody>
      </p:sp>
      <p:sp>
        <p:nvSpPr>
          <p:cNvPr id="3" name="Subtitle 2"/>
          <p:cNvSpPr>
            <a:spLocks noGrp="1"/>
          </p:cNvSpPr>
          <p:nvPr>
            <p:ph type="subTitle" idx="1" hasCustomPrompt="1"/>
          </p:nvPr>
        </p:nvSpPr>
        <p:spPr>
          <a:xfrm>
            <a:off x="7848601" y="3325589"/>
            <a:ext cx="3877234" cy="146156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subtext</a:t>
            </a:r>
          </a:p>
        </p:txBody>
      </p:sp>
      <p:sp>
        <p:nvSpPr>
          <p:cNvPr id="6" name="Slide Number Placeholder 5"/>
          <p:cNvSpPr>
            <a:spLocks noGrp="1"/>
          </p:cNvSpPr>
          <p:nvPr>
            <p:ph type="sldNum" sz="quarter" idx="12"/>
          </p:nvPr>
        </p:nvSpPr>
        <p:spPr>
          <a:xfrm>
            <a:off x="8915400" y="6248773"/>
            <a:ext cx="2743200" cy="365125"/>
          </a:xfrm>
          <a:prstGeom prst="rect">
            <a:avLst/>
          </a:prstGeom>
        </p:spPr>
        <p:txBody>
          <a:bodyPr/>
          <a:lstStyle>
            <a:lvl1pPr algn="r">
              <a:defRPr>
                <a:solidFill>
                  <a:schemeClr val="bg1"/>
                </a:solidFill>
              </a:defRPr>
            </a:lvl1pPr>
          </a:lstStyle>
          <a:p>
            <a:fld id="{DBA4E684-D84B-E74A-BAD3-84496E53C297}" type="slidenum">
              <a:rPr lang="en-US" smtClean="0"/>
              <a:pPr/>
              <a:t>‹#›</a:t>
            </a:fld>
            <a:endParaRPr lang="en-US"/>
          </a:p>
        </p:txBody>
      </p:sp>
      <p:sp>
        <p:nvSpPr>
          <p:cNvPr id="14" name="Rectangle 13">
            <a:extLst>
              <a:ext uri="{FF2B5EF4-FFF2-40B4-BE49-F238E27FC236}">
                <a16:creationId xmlns:a16="http://schemas.microsoft.com/office/drawing/2014/main" id="{57B1D904-1C3D-5845-A707-9938053942EA}"/>
              </a:ext>
            </a:extLst>
          </p:cNvPr>
          <p:cNvSpPr/>
          <p:nvPr userDrawn="1"/>
        </p:nvSpPr>
        <p:spPr>
          <a:xfrm>
            <a:off x="7869110" y="2307263"/>
            <a:ext cx="3844805" cy="63794"/>
          </a:xfrm>
          <a:prstGeom prst="rect">
            <a:avLst/>
          </a:prstGeom>
          <a:solidFill>
            <a:srgbClr val="95C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53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4D1675-04C7-D54F-A463-A30BD9006FDF}"/>
              </a:ext>
            </a:extLst>
          </p:cNvPr>
          <p:cNvPicPr>
            <a:picLocks noChangeAspect="1"/>
          </p:cNvPicPr>
          <p:nvPr userDrawn="1"/>
        </p:nvPicPr>
        <p:blipFill rotWithShape="1">
          <a:blip r:embed="rId25"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
        <p:nvSpPr>
          <p:cNvPr id="14" name="Date Placeholder 1">
            <a:extLst>
              <a:ext uri="{FF2B5EF4-FFF2-40B4-BE49-F238E27FC236}">
                <a16:creationId xmlns:a16="http://schemas.microsoft.com/office/drawing/2014/main" id="{C7454B22-3047-7C4A-B82D-B01E02E5F43C}"/>
              </a:ext>
            </a:extLst>
          </p:cNvPr>
          <p:cNvSpPr>
            <a:spLocks noGrp="1"/>
          </p:cNvSpPr>
          <p:nvPr>
            <p:ph type="dt" sz="half" idx="2"/>
          </p:nvPr>
        </p:nvSpPr>
        <p:spPr>
          <a:xfrm>
            <a:off x="461682" y="6356350"/>
            <a:ext cx="2743200" cy="365125"/>
          </a:xfrm>
          <a:prstGeom prst="rect">
            <a:avLst/>
          </a:prstGeom>
        </p:spPr>
        <p:txBody>
          <a:bodyPr/>
          <a:lstStyle>
            <a:lvl1pPr algn="l">
              <a:defRPr>
                <a:solidFill>
                  <a:schemeClr val="bg1">
                    <a:lumMod val="50000"/>
                  </a:schemeClr>
                </a:solidFill>
              </a:defRPr>
            </a:lvl1pPr>
          </a:lstStyle>
          <a:p>
            <a:endParaRPr lang="en-US"/>
          </a:p>
        </p:txBody>
      </p:sp>
      <p:sp>
        <p:nvSpPr>
          <p:cNvPr id="15" name="Footer Placeholder 2">
            <a:extLst>
              <a:ext uri="{FF2B5EF4-FFF2-40B4-BE49-F238E27FC236}">
                <a16:creationId xmlns:a16="http://schemas.microsoft.com/office/drawing/2014/main" id="{B0B01A15-968E-CF4B-A08C-923F271F1E51}"/>
              </a:ext>
            </a:extLst>
          </p:cNvPr>
          <p:cNvSpPr>
            <a:spLocks noGrp="1"/>
          </p:cNvSpPr>
          <p:nvPr>
            <p:ph type="ftr" sz="quarter" idx="3"/>
          </p:nvPr>
        </p:nvSpPr>
        <p:spPr>
          <a:xfrm>
            <a:off x="4038600" y="6356350"/>
            <a:ext cx="4114800" cy="365125"/>
          </a:xfrm>
          <a:prstGeom prst="rect">
            <a:avLst/>
          </a:prstGeom>
        </p:spPr>
        <p:txBody>
          <a:bodyPr/>
          <a:lstStyle>
            <a:lvl1pPr algn="ctr">
              <a:defRPr>
                <a:solidFill>
                  <a:schemeClr val="bg1">
                    <a:lumMod val="50000"/>
                  </a:schemeClr>
                </a:solidFill>
              </a:defRPr>
            </a:lvl1pPr>
          </a:lstStyle>
          <a:p>
            <a:endParaRPr lang="en-US"/>
          </a:p>
        </p:txBody>
      </p:sp>
      <p:sp>
        <p:nvSpPr>
          <p:cNvPr id="16" name="Slide Number Placeholder 3">
            <a:extLst>
              <a:ext uri="{FF2B5EF4-FFF2-40B4-BE49-F238E27FC236}">
                <a16:creationId xmlns:a16="http://schemas.microsoft.com/office/drawing/2014/main" id="{56D816E7-754C-3E4B-9223-61722AFE9E97}"/>
              </a:ext>
            </a:extLst>
          </p:cNvPr>
          <p:cNvSpPr>
            <a:spLocks noGrp="1"/>
          </p:cNvSpPr>
          <p:nvPr>
            <p:ph type="sldNum" sz="quarter" idx="4"/>
          </p:nvPr>
        </p:nvSpPr>
        <p:spPr>
          <a:xfrm>
            <a:off x="8915400" y="6356350"/>
            <a:ext cx="2743200" cy="365125"/>
          </a:xfrm>
          <a:prstGeom prst="rect">
            <a:avLst/>
          </a:prstGeom>
        </p:spPr>
        <p:txBody>
          <a:bodyPr/>
          <a:lstStyle>
            <a:lvl1pPr algn="r">
              <a:defRPr>
                <a:solidFill>
                  <a:schemeClr val="bg1">
                    <a:lumMod val="50000"/>
                  </a:schemeClr>
                </a:solidFill>
              </a:defRPr>
            </a:lvl1pPr>
          </a:lstStyle>
          <a:p>
            <a:fld id="{DBA4E684-D84B-E74A-BAD3-84496E53C297}" type="slidenum">
              <a:rPr lang="en-US" smtClean="0"/>
              <a:pPr/>
              <a:t>‹#›</a:t>
            </a:fld>
            <a:endParaRPr lang="en-US"/>
          </a:p>
        </p:txBody>
      </p:sp>
      <p:sp>
        <p:nvSpPr>
          <p:cNvPr id="17" name="Rectangle 16">
            <a:extLst>
              <a:ext uri="{FF2B5EF4-FFF2-40B4-BE49-F238E27FC236}">
                <a16:creationId xmlns:a16="http://schemas.microsoft.com/office/drawing/2014/main" id="{82BB2AE8-D3CE-F340-B290-41BC26F7A3D8}"/>
              </a:ext>
            </a:extLst>
          </p:cNvPr>
          <p:cNvSpPr/>
          <p:nvPr userDrawn="1"/>
        </p:nvSpPr>
        <p:spPr>
          <a:xfrm>
            <a:off x="0" y="0"/>
            <a:ext cx="12192000" cy="137513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40771CD-8192-8140-AB82-85E1C3AFD538}"/>
              </a:ext>
            </a:extLst>
          </p:cNvPr>
          <p:cNvSpPr/>
          <p:nvPr userDrawn="1"/>
        </p:nvSpPr>
        <p:spPr>
          <a:xfrm>
            <a:off x="0" y="1375130"/>
            <a:ext cx="12192000" cy="53263"/>
          </a:xfrm>
          <a:prstGeom prst="rect">
            <a:avLst/>
          </a:prstGeom>
          <a:solidFill>
            <a:srgbClr val="6D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05615BE-76DB-BD42-9D2C-1AA1AC956707}"/>
              </a:ext>
            </a:extLst>
          </p:cNvPr>
          <p:cNvPicPr>
            <a:picLocks noChangeAspect="1"/>
          </p:cNvPicPr>
          <p:nvPr userDrawn="1"/>
        </p:nvPicPr>
        <p:blipFill rotWithShape="1">
          <a:blip r:embed="rId25" cstate="email">
            <a:alphaModFix amt="35000"/>
            <a:extLst>
              <a:ext uri="{28A0092B-C50C-407E-A947-70E740481C1C}">
                <a14:useLocalDpi xmlns:a14="http://schemas.microsoft.com/office/drawing/2010/main"/>
              </a:ext>
            </a:extLst>
          </a:blip>
          <a:srcRect l="-1038" r="25763"/>
          <a:stretch/>
        </p:blipFill>
        <p:spPr>
          <a:xfrm>
            <a:off x="11237120" y="14361"/>
            <a:ext cx="954879" cy="136077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70" r:id="rId3"/>
    <p:sldLayoutId id="2147483669" r:id="rId4"/>
    <p:sldLayoutId id="2147483672" r:id="rId5"/>
    <p:sldLayoutId id="2147483671" r:id="rId6"/>
    <p:sldLayoutId id="2147483673" r:id="rId7"/>
    <p:sldLayoutId id="2147483675" r:id="rId8"/>
    <p:sldLayoutId id="2147483674" r:id="rId9"/>
    <p:sldLayoutId id="2147483676" r:id="rId10"/>
    <p:sldLayoutId id="2147483677" r:id="rId11"/>
    <p:sldLayoutId id="2147483678" r:id="rId12"/>
    <p:sldLayoutId id="2147483679" r:id="rId13"/>
    <p:sldLayoutId id="2147483663" r:id="rId14"/>
    <p:sldLayoutId id="2147483668" r:id="rId15"/>
    <p:sldLayoutId id="2147483650" r:id="rId16"/>
    <p:sldLayoutId id="2147483652" r:id="rId17"/>
    <p:sldLayoutId id="2147483653" r:id="rId18"/>
    <p:sldLayoutId id="2147483654" r:id="rId19"/>
    <p:sldLayoutId id="2147483656" r:id="rId20"/>
    <p:sldLayoutId id="2147483657" r:id="rId21"/>
    <p:sldLayoutId id="2147483680" r:id="rId22"/>
    <p:sldLayoutId id="2147483695"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1869988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9.xml"/><Relationship Id="rId7" Type="http://schemas.openxmlformats.org/officeDocument/2006/relationships/notesSlide" Target="../notesSlides/notesSlide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30.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xml"/><Relationship Id="rId7"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3.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54.sv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hyperlink" Target="https://www.qualitymatters.org/qa-resources/resourcecenter/articles-resources/CHLOE-project" TargetMode="External"/><Relationship Id="rId2" Type="http://schemas.openxmlformats.org/officeDocument/2006/relationships/hyperlink" Target="https://library.educause.edu/resources/2022/4/2022-educause-horizon-report-teaching-and-learning-edition" TargetMode="External"/><Relationship Id="rId1" Type="http://schemas.openxmlformats.org/officeDocument/2006/relationships/slideLayout" Target="../slideLayouts/slideLayout14.xml"/><Relationship Id="rId6" Type="http://schemas.openxmlformats.org/officeDocument/2006/relationships/hyperlink" Target="https://coursesuccess.wisc.edu/" TargetMode="External"/><Relationship Id="rId5" Type="http://schemas.openxmlformats.org/officeDocument/2006/relationships/hyperlink" Target="https://www.chronicle.com/article/online-education-is-booming-but-colleges-risk-lapses-in-quality-report-says?cid=gen_sign_in&amp;cid2=gen_login_refresh" TargetMode="External"/><Relationship Id="rId4" Type="http://schemas.openxmlformats.org/officeDocument/2006/relationships/hyperlink" Target="https://www.qualitymatters.org/index.php/why-quality-matters/proces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3.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946C52B-5BE9-4643-AA82-233C2113253E}"/>
              </a:ext>
            </a:extLst>
          </p:cNvPr>
          <p:cNvSpPr txBox="1"/>
          <p:nvPr/>
        </p:nvSpPr>
        <p:spPr>
          <a:xfrm>
            <a:off x="541420" y="2783229"/>
            <a:ext cx="11421980" cy="4093428"/>
          </a:xfrm>
          <a:prstGeom prst="rect">
            <a:avLst/>
          </a:prstGeom>
          <a:noFill/>
        </p:spPr>
        <p:txBody>
          <a:bodyPr wrap="square" lIns="91440" tIns="45720" rIns="91440" bIns="45720" rtlCol="0" anchor="t">
            <a:spAutoFit/>
          </a:bodyPr>
          <a:lstStyle/>
          <a:p>
            <a:r>
              <a:rPr lang="en-US" sz="4000" b="1">
                <a:solidFill>
                  <a:schemeClr val="bg1"/>
                </a:solidFill>
                <a:latin typeface="+mj-lt"/>
                <a:ea typeface="Arial" charset="0"/>
                <a:cs typeface="Calibri Light"/>
              </a:rPr>
              <a:t>Strategic Planning and Implementation of Online Course Improvements at Scale</a:t>
            </a:r>
            <a:endParaRPr lang="en-US">
              <a:solidFill>
                <a:schemeClr val="bg1"/>
              </a:solidFill>
              <a:latin typeface="Calibri" panose="020F0502020204030204"/>
              <a:ea typeface="Arial" charset="0"/>
              <a:cs typeface="Calibri" panose="020F0502020204030204"/>
            </a:endParaRPr>
          </a:p>
          <a:p>
            <a:br>
              <a:rPr lang="en-US" sz="2000" b="1">
                <a:latin typeface="Calibri" panose="020F0502020204030204" pitchFamily="34" charset="0"/>
                <a:cs typeface="Calibri" panose="020F0502020204030204" pitchFamily="34" charset="0"/>
              </a:rPr>
            </a:br>
            <a:r>
              <a:rPr lang="en-US" sz="3600">
                <a:solidFill>
                  <a:schemeClr val="bg1"/>
                </a:solidFill>
                <a:latin typeface="Calibri"/>
                <a:cs typeface="Calibri"/>
              </a:rPr>
              <a:t>MDLA Spring 2023 Conference</a:t>
            </a:r>
            <a:br>
              <a:rPr lang="en-US" sz="3600">
                <a:latin typeface="Calibri" panose="020F0502020204030204" pitchFamily="34" charset="0"/>
                <a:cs typeface="Calibri" panose="020F0502020204030204" pitchFamily="34" charset="0"/>
              </a:rPr>
            </a:br>
            <a:r>
              <a:rPr lang="en-US" sz="2400">
                <a:solidFill>
                  <a:schemeClr val="bg1"/>
                </a:solidFill>
                <a:latin typeface="Calibri"/>
                <a:cs typeface="Calibri"/>
              </a:rPr>
              <a:t>April 14, 2023</a:t>
            </a:r>
            <a:endParaRPr lang="en-US">
              <a:solidFill>
                <a:schemeClr val="bg1"/>
              </a:solidFill>
            </a:endParaRPr>
          </a:p>
          <a:p>
            <a:pPr algn="r"/>
            <a:r>
              <a:rPr lang="en-US" b="1">
                <a:solidFill>
                  <a:schemeClr val="bg1"/>
                </a:solidFill>
                <a:latin typeface="Calibri"/>
                <a:cs typeface="Calibri"/>
              </a:rPr>
              <a:t>Adesola </a:t>
            </a:r>
            <a:r>
              <a:rPr lang="en-US" b="1" err="1">
                <a:solidFill>
                  <a:schemeClr val="bg1"/>
                </a:solidFill>
                <a:latin typeface="Calibri"/>
                <a:cs typeface="Calibri"/>
              </a:rPr>
              <a:t>Ogundimu</a:t>
            </a:r>
            <a:r>
              <a:rPr lang="en-US">
                <a:solidFill>
                  <a:schemeClr val="bg1"/>
                </a:solidFill>
                <a:latin typeface="Calibri"/>
                <a:cs typeface="Calibri"/>
              </a:rPr>
              <a:t>, Senior Instructional Designer</a:t>
            </a:r>
          </a:p>
          <a:p>
            <a:pPr algn="r"/>
            <a:r>
              <a:rPr lang="en-US" b="1">
                <a:solidFill>
                  <a:schemeClr val="bg1"/>
                </a:solidFill>
                <a:latin typeface="Calibri"/>
                <a:cs typeface="Calibri"/>
              </a:rPr>
              <a:t>Charles Wachira</a:t>
            </a:r>
            <a:r>
              <a:rPr lang="en-US">
                <a:solidFill>
                  <a:schemeClr val="bg1"/>
                </a:solidFill>
                <a:latin typeface="Calibri"/>
                <a:cs typeface="Calibri"/>
              </a:rPr>
              <a:t>, Senior Director</a:t>
            </a:r>
          </a:p>
          <a:p>
            <a:pPr algn="r"/>
            <a:r>
              <a:rPr lang="en-US" b="1">
                <a:solidFill>
                  <a:schemeClr val="bg1"/>
                </a:solidFill>
                <a:latin typeface="Calibri"/>
                <a:cs typeface="Calibri"/>
              </a:rPr>
              <a:t>Jun Fang</a:t>
            </a:r>
            <a:r>
              <a:rPr lang="en-US">
                <a:solidFill>
                  <a:schemeClr val="bg1"/>
                </a:solidFill>
                <a:latin typeface="Calibri"/>
                <a:cs typeface="Calibri"/>
              </a:rPr>
              <a:t>, Assistant Director for Instructional Design &amp; Technology</a:t>
            </a:r>
          </a:p>
          <a:p>
            <a:pPr algn="r"/>
            <a:r>
              <a:rPr lang="en-US" sz="2200" b="1">
                <a:solidFill>
                  <a:schemeClr val="bg1"/>
                </a:solidFill>
                <a:latin typeface="Calibri"/>
                <a:cs typeface="Calibri"/>
              </a:rPr>
              <a:t>Teaching &amp; </a:t>
            </a:r>
            <a:r>
              <a:rPr lang="en-US" sz="2200" b="1" err="1">
                <a:solidFill>
                  <a:schemeClr val="bg1"/>
                </a:solidFill>
                <a:latin typeface="Calibri"/>
                <a:cs typeface="Calibri"/>
              </a:rPr>
              <a:t>Learning@Carey</a:t>
            </a:r>
            <a:endParaRPr lang="en-US" sz="2200" b="1">
              <a:solidFill>
                <a:schemeClr val="bg1"/>
              </a:solidFill>
              <a:ea typeface="+mn-lt"/>
              <a:cs typeface="+mn-lt"/>
            </a:endParaRPr>
          </a:p>
          <a:p>
            <a:pPr algn="r"/>
            <a:endParaRPr lang="en-US" sz="2400">
              <a:solidFill>
                <a:schemeClr val="bg1"/>
              </a:solidFill>
              <a:latin typeface="Calibri"/>
              <a:cs typeface="Calibri"/>
            </a:endParaRPr>
          </a:p>
        </p:txBody>
      </p:sp>
    </p:spTree>
    <p:extLst>
      <p:ext uri="{BB962C8B-B14F-4D97-AF65-F5344CB8AC3E}">
        <p14:creationId xmlns:p14="http://schemas.microsoft.com/office/powerpoint/2010/main" val="89727822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Shape&#10;&#10;Description automatically generated">
            <a:extLst>
              <a:ext uri="{FF2B5EF4-FFF2-40B4-BE49-F238E27FC236}">
                <a16:creationId xmlns:a16="http://schemas.microsoft.com/office/drawing/2014/main" id="{4035ED27-C17C-DEC0-52B2-54DC100397BB}"/>
              </a:ext>
            </a:extLst>
          </p:cNvPr>
          <p:cNvPicPr>
            <a:picLocks noChangeAspect="1"/>
          </p:cNvPicPr>
          <p:nvPr/>
        </p:nvPicPr>
        <p:blipFill rotWithShape="1">
          <a:blip r:embed="rId3"/>
          <a:srcRect l="21177" r="323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6363698" y="-4330"/>
            <a:ext cx="5832918" cy="1299306"/>
          </a:xfrm>
          <a:solidFill>
            <a:srgbClr val="002D75"/>
          </a:solidFill>
        </p:spPr>
        <p:txBody>
          <a:bodyPr vert="horz" lIns="91440" tIns="45720" rIns="91440" bIns="45720" rtlCol="0" anchor="ctr">
            <a:normAutofit/>
          </a:bodyPr>
          <a:lstStyle/>
          <a:p>
            <a:r>
              <a:rPr lang="en-US"/>
              <a:t>Other Factors and Trends</a:t>
            </a:r>
            <a:endParaRPr lang="en-US">
              <a:cs typeface="Calibri Light"/>
            </a:endParaRPr>
          </a:p>
        </p:txBody>
      </p:sp>
      <p:sp>
        <p:nvSpPr>
          <p:cNvPr id="3" name="Content Placeholder 2">
            <a:extLst>
              <a:ext uri="{FF2B5EF4-FFF2-40B4-BE49-F238E27FC236}">
                <a16:creationId xmlns:a16="http://schemas.microsoft.com/office/drawing/2014/main" id="{5D852AFE-785C-AF4C-BF8E-F4C3B4300CFB}"/>
              </a:ext>
            </a:extLst>
          </p:cNvPr>
          <p:cNvSpPr>
            <a:spLocks noGrp="1"/>
          </p:cNvSpPr>
          <p:nvPr>
            <p:ph idx="1"/>
          </p:nvPr>
        </p:nvSpPr>
        <p:spPr>
          <a:xfrm>
            <a:off x="6513788" y="1455843"/>
            <a:ext cx="5209465" cy="5265632"/>
          </a:xfrm>
        </p:spPr>
        <p:txBody>
          <a:bodyPr vert="horz" lIns="91440" tIns="45720" rIns="91440" bIns="45720" rtlCol="0" anchor="t">
            <a:noAutofit/>
          </a:bodyPr>
          <a:lstStyle/>
          <a:p>
            <a:pPr>
              <a:lnSpc>
                <a:spcPct val="100000"/>
              </a:lnSpc>
              <a:buFont typeface="Arial" panose="020B0604020202020204" pitchFamily="34" charset="0"/>
              <a:buChar char="•"/>
            </a:pPr>
            <a:r>
              <a:rPr lang="en-US" sz="2400" dirty="0"/>
              <a:t>Digital accessibility.</a:t>
            </a:r>
          </a:p>
          <a:p>
            <a:pPr>
              <a:lnSpc>
                <a:spcPct val="100000"/>
              </a:lnSpc>
              <a:buFont typeface="Arial" panose="020B0604020202020204" pitchFamily="34" charset="0"/>
              <a:buChar char="•"/>
            </a:pPr>
            <a:r>
              <a:rPr lang="en-US" sz="2400" dirty="0"/>
              <a:t>Advances in information technologies:</a:t>
            </a:r>
            <a:endParaRPr lang="en-US" sz="2400" dirty="0">
              <a:cs typeface="Calibri"/>
            </a:endParaRPr>
          </a:p>
          <a:p>
            <a:pPr lvl="1">
              <a:lnSpc>
                <a:spcPct val="100000"/>
              </a:lnSpc>
              <a:buFont typeface="Arial" panose="020B0604020202020204" pitchFamily="34" charset="0"/>
              <a:buChar char="•"/>
            </a:pPr>
            <a:r>
              <a:rPr lang="en-US" dirty="0"/>
              <a:t>Artificial intelligence (</a:t>
            </a:r>
            <a:r>
              <a:rPr lang="en-US" dirty="0" err="1">
                <a:ea typeface="+mn-lt"/>
                <a:cs typeface="+mn-lt"/>
              </a:rPr>
              <a:t>ChatGPT</a:t>
            </a:r>
            <a:r>
              <a:rPr lang="en-US" dirty="0"/>
              <a:t>) – AI literacy and other new literacies.</a:t>
            </a:r>
            <a:endParaRPr lang="en-US" dirty="0">
              <a:cs typeface="Calibri"/>
            </a:endParaRPr>
          </a:p>
          <a:p>
            <a:pPr>
              <a:lnSpc>
                <a:spcPct val="100000"/>
              </a:lnSpc>
              <a:buFont typeface="Arial" panose="020B0604020202020204" pitchFamily="34" charset="0"/>
              <a:buChar char="•"/>
            </a:pPr>
            <a:r>
              <a:rPr lang="en-US" sz="2400" dirty="0"/>
              <a:t>Impacts of the pandemic, geo-political issues and global economic shifts:</a:t>
            </a:r>
            <a:endParaRPr lang="en-US" sz="2400" dirty="0">
              <a:cs typeface="Calibri"/>
            </a:endParaRPr>
          </a:p>
          <a:p>
            <a:pPr lvl="1">
              <a:lnSpc>
                <a:spcPct val="100000"/>
              </a:lnSpc>
              <a:buFont typeface="Arial" panose="020B0604020202020204" pitchFamily="34" charset="0"/>
              <a:buChar char="•"/>
            </a:pPr>
            <a:r>
              <a:rPr lang="en-US" dirty="0"/>
              <a:t>Skills-based learning</a:t>
            </a:r>
            <a:endParaRPr lang="en-US" dirty="0">
              <a:cs typeface="Calibri"/>
            </a:endParaRPr>
          </a:p>
          <a:p>
            <a:pPr lvl="1">
              <a:lnSpc>
                <a:spcPct val="100000"/>
              </a:lnSpc>
              <a:buFont typeface="Arial" panose="020B0604020202020204" pitchFamily="34" charset="0"/>
              <a:buChar char="•"/>
            </a:pPr>
            <a:r>
              <a:rPr lang="en-US" dirty="0"/>
              <a:t>Micro credentials</a:t>
            </a:r>
            <a:endParaRPr lang="en-US" sz="2400" dirty="0">
              <a:ea typeface="+mn-lt"/>
              <a:cs typeface="+mn-lt"/>
            </a:endParaRPr>
          </a:p>
          <a:p>
            <a:pPr>
              <a:lnSpc>
                <a:spcPct val="100000"/>
              </a:lnSpc>
              <a:buFont typeface="Arial" panose="020B0604020202020204" pitchFamily="34" charset="0"/>
              <a:buChar char="•"/>
            </a:pPr>
            <a:r>
              <a:rPr lang="en-US" sz="2400" dirty="0">
                <a:ea typeface="+mn-lt"/>
                <a:cs typeface="+mn-lt"/>
              </a:rPr>
              <a:t>Limited instructional design capacity.</a:t>
            </a:r>
            <a:endParaRPr lang="en-US" sz="2400" dirty="0">
              <a:ea typeface="Calibri"/>
              <a:cs typeface="Calibri"/>
            </a:endParaRPr>
          </a:p>
          <a:p>
            <a:pPr marL="0" indent="0" algn="ctr">
              <a:buNone/>
            </a:pPr>
            <a:endParaRPr lang="en-US" sz="1200" dirty="0"/>
          </a:p>
          <a:p>
            <a:pPr marL="0" indent="0" algn="ctr">
              <a:buNone/>
            </a:pPr>
            <a:r>
              <a:rPr lang="en-US" sz="1200" dirty="0"/>
              <a:t>2022 EDUCAUSE Horizon Report, Teaching and Learning Edition</a:t>
            </a:r>
            <a:endParaRPr lang="en-US" sz="2400" dirty="0">
              <a:cs typeface="Calibri"/>
            </a:endParaRPr>
          </a:p>
          <a:p>
            <a:pPr marL="457200" lvl="1">
              <a:buFont typeface="Arial" panose="020B0604020202020204" pitchFamily="34" charset="0"/>
              <a:buChar char="•"/>
            </a:pPr>
            <a:endParaRPr lang="en-US" dirty="0">
              <a:cs typeface="Calibri"/>
            </a:endParaRPr>
          </a:p>
        </p:txBody>
      </p:sp>
      <p:sp>
        <p:nvSpPr>
          <p:cNvPr id="7" name="Slide Number Placeholder 6">
            <a:extLst>
              <a:ext uri="{FF2B5EF4-FFF2-40B4-BE49-F238E27FC236}">
                <a16:creationId xmlns:a16="http://schemas.microsoft.com/office/drawing/2014/main" id="{747AE48E-EDA1-B628-6243-DC553D931E9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BA4E684-D84B-E74A-BAD3-84496E53C297}" type="slidenum">
              <a:rPr lang="en-US" sz="1200" smtClean="0">
                <a:solidFill>
                  <a:prstClr val="black">
                    <a:tint val="75000"/>
                  </a:prstClr>
                </a:solidFill>
                <a:latin typeface="Calibri" panose="020F0502020204030204"/>
              </a:rPr>
              <a:pPr>
                <a:spcAft>
                  <a:spcPts val="600"/>
                </a:spcAft>
                <a:defRPr/>
              </a:pPr>
              <a:t>10</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79101650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E7F5F6ED-083A-FC30-A330-9DB8EA175491}"/>
              </a:ext>
            </a:extLst>
          </p:cNvPr>
          <p:cNvPicPr>
            <a:picLocks noChangeAspect="1"/>
          </p:cNvPicPr>
          <p:nvPr/>
        </p:nvPicPr>
        <p:blipFill rotWithShape="1">
          <a:blip r:embed="rId3"/>
          <a:srcRect r="6856" b="1"/>
          <a:stretch/>
        </p:blipFill>
        <p:spPr>
          <a:xfrm>
            <a:off x="838200" y="754148"/>
            <a:ext cx="10515600" cy="4995575"/>
          </a:xfrm>
          <a:prstGeom prst="rect">
            <a:avLst/>
          </a:prstGeom>
        </p:spPr>
      </p:pic>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2CD718-CEC2-F560-1ED1-AAF0F372431C}"/>
              </a:ext>
            </a:extLst>
          </p:cNvPr>
          <p:cNvSpPr txBox="1"/>
          <p:nvPr/>
        </p:nvSpPr>
        <p:spPr>
          <a:xfrm>
            <a:off x="839492" y="6393050"/>
            <a:ext cx="110993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ea typeface="+mn-lt"/>
                <a:cs typeface="+mn-lt"/>
              </a:rPr>
              <a:t>Changing Landscape of Online Education (CHLOE 7) survey report: Tracking Online Learning from Mainstream Acceptance to Universal Adoption</a:t>
            </a:r>
          </a:p>
        </p:txBody>
      </p:sp>
      <p:sp>
        <p:nvSpPr>
          <p:cNvPr id="4" name="Slide Number Placeholder 3">
            <a:extLst>
              <a:ext uri="{FF2B5EF4-FFF2-40B4-BE49-F238E27FC236}">
                <a16:creationId xmlns:a16="http://schemas.microsoft.com/office/drawing/2014/main" id="{CFF77294-7A01-4EFB-BBD9-50833FA0E9B2}"/>
              </a:ext>
            </a:extLst>
          </p:cNvPr>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264912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1C5EA7-7A25-4C69-BCA4-7E071A46F971}"/>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477B1FD-8442-4F4A-8068-10DA857D36A2}"/>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1DB4CFC-694C-472D-B07C-543A48E34A9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5B5B5B"/>
                </a:solidFill>
              </a:rPr>
              <a:t>Which of these factors drive the need for major online course updates at your institution?​</a:t>
            </a:r>
          </a:p>
        </p:txBody>
      </p:sp>
      <p:sp>
        <p:nvSpPr>
          <p:cNvPr id="7" name="Rectangle 6">
            <a:extLst>
              <a:ext uri="{FF2B5EF4-FFF2-40B4-BE49-F238E27FC236}">
                <a16:creationId xmlns:a16="http://schemas.microsoft.com/office/drawing/2014/main" id="{26437CF1-18AF-4776-8B88-E092F055BB1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
        <p:nvSpPr>
          <p:cNvPr id="2" name="Slide Number Placeholder 1">
            <a:extLst>
              <a:ext uri="{FF2B5EF4-FFF2-40B4-BE49-F238E27FC236}">
                <a16:creationId xmlns:a16="http://schemas.microsoft.com/office/drawing/2014/main" id="{61F0BC60-7735-4D1F-AF46-F3D6F798C719}"/>
              </a:ext>
            </a:extLst>
          </p:cNvPr>
          <p:cNvSpPr>
            <a:spLocks noGrp="1"/>
          </p:cNvSpPr>
          <p:nvPr>
            <p:ph type="sldNum" sz="quarter" idx="12"/>
          </p:nvPr>
        </p:nvSpPr>
        <p:spPr/>
        <p:txBody>
          <a:bodyPr/>
          <a:lstStyle/>
          <a:p>
            <a:fld id="{48F63A3B-78C7-47BE-AE5E-E10140E04643}" type="slidenum">
              <a:rPr lang="en-US" smtClean="0"/>
              <a:t>12</a:t>
            </a:fld>
            <a:endParaRPr lang="en-US"/>
          </a:p>
        </p:txBody>
      </p:sp>
    </p:spTree>
    <p:custDataLst>
      <p:tags r:id="rId1"/>
    </p:custDataLst>
    <p:extLst>
      <p:ext uri="{BB962C8B-B14F-4D97-AF65-F5344CB8AC3E}">
        <p14:creationId xmlns:p14="http://schemas.microsoft.com/office/powerpoint/2010/main" val="414954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DB1C0F-013E-1D1A-B1A6-40D09EBC8A1C}"/>
              </a:ext>
            </a:extLst>
          </p:cNvPr>
          <p:cNvSpPr>
            <a:spLocks noGrp="1"/>
          </p:cNvSpPr>
          <p:nvPr>
            <p:ph sz="half" idx="1"/>
          </p:nvPr>
        </p:nvSpPr>
        <p:spPr>
          <a:xfrm>
            <a:off x="838200" y="1825625"/>
            <a:ext cx="4298122" cy="3732904"/>
          </a:xfrm>
        </p:spPr>
        <p:txBody>
          <a:bodyPr lIns="91440" tIns="45720" rIns="91440" bIns="45720" anchor="t"/>
          <a:lstStyle/>
          <a:p>
            <a:r>
              <a:rPr lang="en-US" dirty="0">
                <a:ea typeface="+mn-lt"/>
                <a:cs typeface="+mn-lt"/>
              </a:rPr>
              <a:t>Timely revisions/patches.</a:t>
            </a:r>
            <a:endParaRPr lang="en-US" dirty="0">
              <a:cs typeface="Calibri" panose="020F0502020204030204"/>
            </a:endParaRPr>
          </a:p>
          <a:p>
            <a:pPr marL="0" indent="0">
              <a:buNone/>
            </a:pPr>
            <a:endParaRPr lang="en-US" dirty="0">
              <a:ea typeface="+mn-lt"/>
              <a:cs typeface="+mn-lt"/>
            </a:endParaRPr>
          </a:p>
          <a:p>
            <a:pPr lvl="1"/>
            <a:r>
              <a:rPr lang="en-US" dirty="0">
                <a:ea typeface="+mn-lt"/>
                <a:cs typeface="+mn-lt"/>
              </a:rPr>
              <a:t>As needed (prior to or at the end of each offering).</a:t>
            </a:r>
          </a:p>
          <a:p>
            <a:pPr marL="457200" lvl="1" indent="0">
              <a:buNone/>
            </a:pPr>
            <a:endParaRPr lang="en-US" dirty="0">
              <a:ea typeface="+mn-lt"/>
              <a:cs typeface="+mn-lt"/>
            </a:endParaRPr>
          </a:p>
          <a:p>
            <a:pPr lvl="1"/>
            <a:r>
              <a:rPr lang="en-US" dirty="0">
                <a:ea typeface="+mn-lt"/>
                <a:cs typeface="+mn-lt"/>
              </a:rPr>
              <a:t>Incremental updates to select course components.</a:t>
            </a:r>
          </a:p>
          <a:p>
            <a:pPr lvl="2">
              <a:buFont typeface="Courier New"/>
              <a:buChar char="o"/>
            </a:pPr>
            <a:r>
              <a:rPr lang="en-US" dirty="0">
                <a:ea typeface="+mn-lt"/>
                <a:cs typeface="+mn-lt"/>
              </a:rPr>
              <a:t>Fixes to broken links, media and course tools.</a:t>
            </a:r>
          </a:p>
          <a:p>
            <a:pPr lvl="2">
              <a:buFont typeface="Courier New"/>
              <a:buChar char="o"/>
            </a:pPr>
            <a:r>
              <a:rPr lang="en-US" dirty="0">
                <a:ea typeface="+mn-lt"/>
                <a:cs typeface="+mn-lt"/>
              </a:rPr>
              <a:t>Updates to readings.</a:t>
            </a:r>
          </a:p>
          <a:p>
            <a:pPr marL="0" indent="0">
              <a:buNone/>
            </a:pPr>
            <a:endParaRPr lang="en-US" dirty="0">
              <a:cs typeface="Calibri"/>
            </a:endParaRPr>
          </a:p>
        </p:txBody>
      </p:sp>
      <p:graphicFrame>
        <p:nvGraphicFramePr>
          <p:cNvPr id="7" name="Content Placeholder 2">
            <a:extLst>
              <a:ext uri="{FF2B5EF4-FFF2-40B4-BE49-F238E27FC236}">
                <a16:creationId xmlns:a16="http://schemas.microsoft.com/office/drawing/2014/main" id="{49E05D46-9C34-A46E-C8A9-4800B15A436C}"/>
              </a:ext>
            </a:extLst>
          </p:cNvPr>
          <p:cNvGraphicFramePr>
            <a:graphicFrameLocks noGrp="1"/>
          </p:cNvGraphicFramePr>
          <p:nvPr>
            <p:ph sz="half" idx="2"/>
            <p:extLst>
              <p:ext uri="{D42A27DB-BD31-4B8C-83A1-F6EECF244321}">
                <p14:modId xmlns:p14="http://schemas.microsoft.com/office/powerpoint/2010/main" val="3665532934"/>
              </p:ext>
            </p:extLst>
          </p:nvPr>
        </p:nvGraphicFramePr>
        <p:xfrm>
          <a:off x="5410199" y="1461190"/>
          <a:ext cx="6816034" cy="5356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FACDB27C-965D-DAEC-7003-6083396C1D05}"/>
              </a:ext>
            </a:extLst>
          </p:cNvPr>
          <p:cNvSpPr>
            <a:spLocks noGrp="1"/>
          </p:cNvSpPr>
          <p:nvPr>
            <p:ph type="title"/>
          </p:nvPr>
        </p:nvSpPr>
        <p:spPr>
          <a:xfrm>
            <a:off x="366643" y="514282"/>
            <a:ext cx="11122990" cy="563562"/>
          </a:xfrm>
        </p:spPr>
        <p:txBody>
          <a:bodyPr lIns="91440" tIns="45720" rIns="91440" bIns="45720" anchor="t"/>
          <a:lstStyle/>
          <a:p>
            <a:r>
              <a:rPr lang="en-US">
                <a:ea typeface="+mj-lt"/>
                <a:cs typeface="+mj-lt"/>
              </a:rPr>
              <a:t>Traditional Approach: Routine Course Revisions</a:t>
            </a:r>
          </a:p>
          <a:p>
            <a:endParaRPr lang="en-US">
              <a:cs typeface="Calibri Light"/>
            </a:endParaRPr>
          </a:p>
        </p:txBody>
      </p:sp>
    </p:spTree>
    <p:extLst>
      <p:ext uri="{BB962C8B-B14F-4D97-AF65-F5344CB8AC3E}">
        <p14:creationId xmlns:p14="http://schemas.microsoft.com/office/powerpoint/2010/main" val="3226458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563137" y="642627"/>
            <a:ext cx="10348330" cy="665781"/>
          </a:xfrm>
        </p:spPr>
        <p:txBody>
          <a:bodyPr lIns="91440" tIns="45720" rIns="91440" bIns="45720" anchor="t"/>
          <a:lstStyle/>
          <a:p>
            <a:r>
              <a:rPr lang="en-US">
                <a:cs typeface="Calibri Light"/>
              </a:rPr>
              <a:t>Course Revamps:</a:t>
            </a:r>
            <a:endParaRPr lang="en-US"/>
          </a:p>
        </p:txBody>
      </p:sp>
      <p:sp>
        <p:nvSpPr>
          <p:cNvPr id="3" name="Content Placeholder 2">
            <a:extLst>
              <a:ext uri="{FF2B5EF4-FFF2-40B4-BE49-F238E27FC236}">
                <a16:creationId xmlns:a16="http://schemas.microsoft.com/office/drawing/2014/main" id="{5D852AFE-785C-AF4C-BF8E-F4C3B4300CFB}"/>
              </a:ext>
            </a:extLst>
          </p:cNvPr>
          <p:cNvSpPr>
            <a:spLocks noGrp="1"/>
          </p:cNvSpPr>
          <p:nvPr>
            <p:ph idx="1"/>
          </p:nvPr>
        </p:nvSpPr>
        <p:spPr/>
        <p:txBody>
          <a:bodyPr lIns="91440" tIns="45720" rIns="91440" bIns="45720" anchor="t"/>
          <a:lstStyle/>
          <a:p>
            <a:r>
              <a:rPr lang="en-US" dirty="0">
                <a:cs typeface="Calibri"/>
              </a:rPr>
              <a:t>Holistic course improvements.</a:t>
            </a:r>
          </a:p>
          <a:p>
            <a:pPr lvl="1"/>
            <a:r>
              <a:rPr lang="en-US" dirty="0">
                <a:cs typeface="Calibri"/>
              </a:rPr>
              <a:t>Timing: Scheduled.</a:t>
            </a:r>
            <a:endParaRPr lang="en-US" dirty="0"/>
          </a:p>
          <a:p>
            <a:pPr lvl="1"/>
            <a:r>
              <a:rPr lang="en-US" dirty="0">
                <a:cs typeface="Calibri"/>
              </a:rPr>
              <a:t>Dedicated resources: Design team and faculty commitment.</a:t>
            </a:r>
          </a:p>
          <a:p>
            <a:pPr lvl="1"/>
            <a:r>
              <a:rPr lang="en-US" dirty="0">
                <a:cs typeface="Calibri"/>
              </a:rPr>
              <a:t>Goal:</a:t>
            </a:r>
          </a:p>
          <a:p>
            <a:pPr lvl="2"/>
            <a:r>
              <a:rPr lang="en-US" dirty="0">
                <a:cs typeface="Calibri"/>
              </a:rPr>
              <a:t>Purposeful and targeted towards improving the course as a whole to address necessary curricular changes guided by instructional design principles.</a:t>
            </a:r>
          </a:p>
          <a:p>
            <a:pPr lvl="1"/>
            <a:r>
              <a:rPr lang="en-US" dirty="0">
                <a:cs typeface="Calibri"/>
              </a:rPr>
              <a:t>Scope: </a:t>
            </a:r>
          </a:p>
          <a:p>
            <a:pPr lvl="2"/>
            <a:r>
              <a:rPr lang="en-US" dirty="0">
                <a:ea typeface="+mn-lt"/>
                <a:cs typeface="+mn-lt"/>
              </a:rPr>
              <a:t>Guided by a comprehensive review of the online course (objectives, structure, content, technology and delivery).</a:t>
            </a:r>
            <a:endParaRPr lang="en-US" dirty="0">
              <a:cs typeface="Calibri"/>
            </a:endParaRPr>
          </a:p>
        </p:txBody>
      </p:sp>
      <p:sp>
        <p:nvSpPr>
          <p:cNvPr id="7" name="Slide Number Placeholder 6">
            <a:extLst>
              <a:ext uri="{FF2B5EF4-FFF2-40B4-BE49-F238E27FC236}">
                <a16:creationId xmlns:a16="http://schemas.microsoft.com/office/drawing/2014/main" id="{B706B828-EFF7-E304-1990-7365E6A432A0}"/>
              </a:ext>
            </a:extLst>
          </p:cNvPr>
          <p:cNvSpPr>
            <a:spLocks noGrp="1"/>
          </p:cNvSpPr>
          <p:nvPr>
            <p:ph type="sldNum" sz="quarter" idx="12"/>
          </p:nvPr>
        </p:nvSpPr>
        <p:spPr/>
        <p:txBody>
          <a:bodyPr/>
          <a:lstStyle/>
          <a:p>
            <a:fld id="{DBA4E684-D84B-E74A-BAD3-84496E53C297}" type="slidenum">
              <a:rPr lang="en-US" dirty="0" smtClean="0"/>
              <a:pPr/>
              <a:t>14</a:t>
            </a:fld>
            <a:endParaRPr lang="en-US"/>
          </a:p>
        </p:txBody>
      </p:sp>
    </p:spTree>
    <p:extLst>
      <p:ext uri="{BB962C8B-B14F-4D97-AF65-F5344CB8AC3E}">
        <p14:creationId xmlns:p14="http://schemas.microsoft.com/office/powerpoint/2010/main" val="354856014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609600" y="140825"/>
            <a:ext cx="10255404" cy="1232633"/>
          </a:xfrm>
        </p:spPr>
        <p:txBody>
          <a:bodyPr lIns="91440" tIns="45720" rIns="91440" bIns="45720" anchor="t"/>
          <a:lstStyle/>
          <a:p>
            <a:r>
              <a:rPr lang="en-US">
                <a:cs typeface="Calibri Light"/>
              </a:rPr>
              <a:t>A Framework for Continuous Online Course Improvement</a:t>
            </a:r>
            <a:endParaRPr lang="en-US"/>
          </a:p>
        </p:txBody>
      </p:sp>
      <p:sp>
        <p:nvSpPr>
          <p:cNvPr id="7" name="Slide Number Placeholder 6">
            <a:extLst>
              <a:ext uri="{FF2B5EF4-FFF2-40B4-BE49-F238E27FC236}">
                <a16:creationId xmlns:a16="http://schemas.microsoft.com/office/drawing/2014/main" id="{2BEAFB18-AC26-2EE7-740A-41EA4973E590}"/>
              </a:ext>
            </a:extLst>
          </p:cNvPr>
          <p:cNvSpPr>
            <a:spLocks noGrp="1"/>
          </p:cNvSpPr>
          <p:nvPr>
            <p:ph type="sldNum" sz="quarter" idx="12"/>
          </p:nvPr>
        </p:nvSpPr>
        <p:spPr/>
        <p:txBody>
          <a:bodyPr/>
          <a:lstStyle/>
          <a:p>
            <a:fld id="{DBA4E684-D84B-E74A-BAD3-84496E53C297}" type="slidenum">
              <a:rPr lang="en-US" dirty="0" smtClean="0"/>
              <a:pPr/>
              <a:t>15</a:t>
            </a:fld>
            <a:endParaRPr lang="en-US"/>
          </a:p>
        </p:txBody>
      </p:sp>
      <p:graphicFrame>
        <p:nvGraphicFramePr>
          <p:cNvPr id="413" name="Diagram 413">
            <a:extLst>
              <a:ext uri="{FF2B5EF4-FFF2-40B4-BE49-F238E27FC236}">
                <a16:creationId xmlns:a16="http://schemas.microsoft.com/office/drawing/2014/main" id="{27E8B3EC-67BE-35A7-FF05-4A15599EBE7A}"/>
              </a:ext>
            </a:extLst>
          </p:cNvPr>
          <p:cNvGraphicFramePr/>
          <p:nvPr>
            <p:extLst>
              <p:ext uri="{D42A27DB-BD31-4B8C-83A1-F6EECF244321}">
                <p14:modId xmlns:p14="http://schemas.microsoft.com/office/powerpoint/2010/main" val="1813380621"/>
              </p:ext>
            </p:extLst>
          </p:nvPr>
        </p:nvGraphicFramePr>
        <p:xfrm>
          <a:off x="4175331" y="1379582"/>
          <a:ext cx="7797621" cy="533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52" name="Content Placeholder 2">
            <a:extLst>
              <a:ext uri="{FF2B5EF4-FFF2-40B4-BE49-F238E27FC236}">
                <a16:creationId xmlns:a16="http://schemas.microsoft.com/office/drawing/2014/main" id="{814501F1-D515-030E-DED8-838339E08C48}"/>
              </a:ext>
            </a:extLst>
          </p:cNvPr>
          <p:cNvGraphicFramePr>
            <a:graphicFrameLocks/>
          </p:cNvGraphicFramePr>
          <p:nvPr>
            <p:extLst>
              <p:ext uri="{D42A27DB-BD31-4B8C-83A1-F6EECF244321}">
                <p14:modId xmlns:p14="http://schemas.microsoft.com/office/powerpoint/2010/main" val="2146683666"/>
              </p:ext>
            </p:extLst>
          </p:nvPr>
        </p:nvGraphicFramePr>
        <p:xfrm>
          <a:off x="930047" y="1273579"/>
          <a:ext cx="4073074" cy="21510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5769206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DBBD366-FBC8-6E04-6976-B57426DD7C14}"/>
              </a:ext>
            </a:extLst>
          </p:cNvPr>
          <p:cNvGraphicFramePr>
            <a:graphicFrameLocks noGrp="1"/>
          </p:cNvGraphicFramePr>
          <p:nvPr>
            <p:ph idx="1"/>
            <p:extLst>
              <p:ext uri="{D42A27DB-BD31-4B8C-83A1-F6EECF244321}">
                <p14:modId xmlns:p14="http://schemas.microsoft.com/office/powerpoint/2010/main" val="4169842133"/>
              </p:ext>
            </p:extLst>
          </p:nvPr>
        </p:nvGraphicFramePr>
        <p:xfrm>
          <a:off x="640522" y="2606261"/>
          <a:ext cx="11089875" cy="2398176"/>
        </p:xfrm>
        <a:graphic>
          <a:graphicData uri="http://schemas.openxmlformats.org/drawingml/2006/table">
            <a:tbl>
              <a:tblPr firstRow="1" bandRow="1">
                <a:tableStyleId>{5C22544A-7EE6-4342-B048-85BDC9FD1C3A}</a:tableStyleId>
              </a:tblPr>
              <a:tblGrid>
                <a:gridCol w="3696625">
                  <a:extLst>
                    <a:ext uri="{9D8B030D-6E8A-4147-A177-3AD203B41FA5}">
                      <a16:colId xmlns:a16="http://schemas.microsoft.com/office/drawing/2014/main" val="961431141"/>
                    </a:ext>
                  </a:extLst>
                </a:gridCol>
                <a:gridCol w="3696625">
                  <a:extLst>
                    <a:ext uri="{9D8B030D-6E8A-4147-A177-3AD203B41FA5}">
                      <a16:colId xmlns:a16="http://schemas.microsoft.com/office/drawing/2014/main" val="3200804865"/>
                    </a:ext>
                  </a:extLst>
                </a:gridCol>
                <a:gridCol w="3696625">
                  <a:extLst>
                    <a:ext uri="{9D8B030D-6E8A-4147-A177-3AD203B41FA5}">
                      <a16:colId xmlns:a16="http://schemas.microsoft.com/office/drawing/2014/main" val="364741051"/>
                    </a:ext>
                  </a:extLst>
                </a:gridCol>
              </a:tblGrid>
              <a:tr h="399696">
                <a:tc>
                  <a:txBody>
                    <a:bodyPr/>
                    <a:lstStyle/>
                    <a:p>
                      <a:r>
                        <a:rPr lang="en-US"/>
                        <a:t>Course</a:t>
                      </a:r>
                    </a:p>
                  </a:txBody>
                  <a:tcPr/>
                </a:tc>
                <a:tc>
                  <a:txBody>
                    <a:bodyPr/>
                    <a:lstStyle/>
                    <a:p>
                      <a:r>
                        <a:rPr lang="en-US"/>
                        <a:t>Course Shelf Life</a:t>
                      </a:r>
                    </a:p>
                  </a:txBody>
                  <a:tcPr/>
                </a:tc>
                <a:tc>
                  <a:txBody>
                    <a:bodyPr/>
                    <a:lstStyle/>
                    <a:p>
                      <a:r>
                        <a:rPr lang="en-US"/>
                        <a:t>Revamp Category</a:t>
                      </a:r>
                    </a:p>
                  </a:txBody>
                  <a:tcPr/>
                </a:tc>
                <a:extLst>
                  <a:ext uri="{0D108BD9-81ED-4DB2-BD59-A6C34878D82A}">
                    <a16:rowId xmlns:a16="http://schemas.microsoft.com/office/drawing/2014/main" val="1057257434"/>
                  </a:ext>
                </a:extLst>
              </a:tr>
              <a:tr h="399696">
                <a:tc>
                  <a:txBody>
                    <a:bodyPr/>
                    <a:lstStyle/>
                    <a:p>
                      <a:pPr marL="0" marR="0" lvl="0" indent="0" algn="l">
                        <a:lnSpc>
                          <a:spcPct val="90000"/>
                        </a:lnSpc>
                        <a:spcBef>
                          <a:spcPts val="1000"/>
                        </a:spcBef>
                        <a:spcAft>
                          <a:spcPts val="0"/>
                        </a:spcAft>
                        <a:buNone/>
                      </a:pPr>
                      <a:r>
                        <a:rPr lang="en-US" sz="1800" b="0" i="0" u="none" strike="noStrike" noProof="0"/>
                        <a:t>Business Communication</a:t>
                      </a:r>
                      <a:endParaRPr lang="en-US"/>
                    </a:p>
                  </a:txBody>
                  <a:tcPr/>
                </a:tc>
                <a:tc>
                  <a:txBody>
                    <a:bodyPr/>
                    <a:lstStyle/>
                    <a:p>
                      <a:pPr lvl="0">
                        <a:buNone/>
                      </a:pPr>
                      <a:r>
                        <a:rPr lang="en-US"/>
                        <a:t>4 years</a:t>
                      </a:r>
                    </a:p>
                  </a:txBody>
                  <a:tcPr/>
                </a:tc>
                <a:tc>
                  <a:txBody>
                    <a:bodyPr/>
                    <a:lstStyle/>
                    <a:p>
                      <a:pPr lvl="0">
                        <a:buNone/>
                      </a:pPr>
                      <a:r>
                        <a:rPr lang="en-US"/>
                        <a:t>Tier 3: Redevelopment</a:t>
                      </a:r>
                    </a:p>
                  </a:txBody>
                  <a:tcPr/>
                </a:tc>
                <a:extLst>
                  <a:ext uri="{0D108BD9-81ED-4DB2-BD59-A6C34878D82A}">
                    <a16:rowId xmlns:a16="http://schemas.microsoft.com/office/drawing/2014/main" val="1632309151"/>
                  </a:ext>
                </a:extLst>
              </a:tr>
              <a:tr h="399696">
                <a:tc>
                  <a:txBody>
                    <a:bodyPr/>
                    <a:lstStyle/>
                    <a:p>
                      <a:pPr marL="0" lvl="0" indent="0" algn="l">
                        <a:lnSpc>
                          <a:spcPct val="90000"/>
                        </a:lnSpc>
                        <a:spcBef>
                          <a:spcPts val="1000"/>
                        </a:spcBef>
                        <a:spcAft>
                          <a:spcPts val="0"/>
                        </a:spcAft>
                        <a:buNone/>
                      </a:pPr>
                      <a:r>
                        <a:rPr lang="en-US" sz="1800" b="0" i="0" u="none" strike="noStrike" noProof="0">
                          <a:latin typeface="Calibri"/>
                        </a:rPr>
                        <a:t>Business Law</a:t>
                      </a:r>
                    </a:p>
                  </a:txBody>
                  <a:tcPr/>
                </a:tc>
                <a:tc>
                  <a:txBody>
                    <a:bodyPr/>
                    <a:lstStyle/>
                    <a:p>
                      <a:pPr lvl="0">
                        <a:buNone/>
                      </a:pPr>
                      <a:r>
                        <a:rPr lang="en-US"/>
                        <a:t>3 years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Tier 2: Refresh</a:t>
                      </a:r>
                    </a:p>
                  </a:txBody>
                  <a:tcPr/>
                </a:tc>
                <a:extLst>
                  <a:ext uri="{0D108BD9-81ED-4DB2-BD59-A6C34878D82A}">
                    <a16:rowId xmlns:a16="http://schemas.microsoft.com/office/drawing/2014/main" val="1174417217"/>
                  </a:ext>
                </a:extLst>
              </a:tr>
              <a:tr h="399696">
                <a:tc>
                  <a:txBody>
                    <a:bodyPr/>
                    <a:lstStyle/>
                    <a:p>
                      <a:pPr marL="0" marR="0" lvl="0" indent="0" algn="l">
                        <a:lnSpc>
                          <a:spcPct val="90000"/>
                        </a:lnSpc>
                        <a:spcBef>
                          <a:spcPts val="1000"/>
                        </a:spcBef>
                        <a:spcAft>
                          <a:spcPts val="0"/>
                        </a:spcAft>
                        <a:buNone/>
                      </a:pPr>
                      <a:r>
                        <a:rPr lang="en-US" sz="1800" b="0" i="0" u="none" strike="noStrike" noProof="0">
                          <a:latin typeface="Calibri"/>
                        </a:rPr>
                        <a:t>Corporate Finance</a:t>
                      </a:r>
                      <a:endParaRPr lang="en-US"/>
                    </a:p>
                  </a:txBody>
                  <a:tcPr/>
                </a:tc>
                <a:tc>
                  <a:txBody>
                    <a:bodyPr/>
                    <a:lstStyle/>
                    <a:p>
                      <a:r>
                        <a:rPr lang="en-US"/>
                        <a:t>2 years</a:t>
                      </a:r>
                    </a:p>
                  </a:txBody>
                  <a:tcPr/>
                </a:tc>
                <a:tc>
                  <a:txBody>
                    <a:bodyPr/>
                    <a:lstStyle/>
                    <a:p>
                      <a:r>
                        <a:rPr lang="en-US" sz="1800"/>
                        <a:t>Tier 2: Refresh</a:t>
                      </a:r>
                    </a:p>
                  </a:txBody>
                  <a:tcPr/>
                </a:tc>
                <a:extLst>
                  <a:ext uri="{0D108BD9-81ED-4DB2-BD59-A6C34878D82A}">
                    <a16:rowId xmlns:a16="http://schemas.microsoft.com/office/drawing/2014/main" val="3931126628"/>
                  </a:ext>
                </a:extLst>
              </a:tr>
              <a:tr h="399696">
                <a:tc>
                  <a:txBody>
                    <a:bodyPr/>
                    <a:lstStyle/>
                    <a:p>
                      <a:pPr marL="0" marR="0" lvl="0" indent="0" algn="l">
                        <a:lnSpc>
                          <a:spcPct val="90000"/>
                        </a:lnSpc>
                        <a:spcBef>
                          <a:spcPts val="1000"/>
                        </a:spcBef>
                        <a:spcAft>
                          <a:spcPts val="0"/>
                        </a:spcAft>
                        <a:buNone/>
                      </a:pPr>
                      <a:r>
                        <a:rPr lang="en-US" sz="1800" b="0" i="0" u="none" strike="noStrike" noProof="0">
                          <a:latin typeface="Calibri"/>
                        </a:rPr>
                        <a:t>Corporate Strategy</a:t>
                      </a:r>
                      <a:endParaRPr lang="en-US"/>
                    </a:p>
                  </a:txBody>
                  <a:tcPr/>
                </a:tc>
                <a:tc>
                  <a:txBody>
                    <a:bodyPr/>
                    <a:lstStyle/>
                    <a:p>
                      <a:r>
                        <a:rPr lang="en-US"/>
                        <a:t>2 years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Tier 2: Refresh</a:t>
                      </a:r>
                    </a:p>
                  </a:txBody>
                  <a:tcPr/>
                </a:tc>
                <a:extLst>
                  <a:ext uri="{0D108BD9-81ED-4DB2-BD59-A6C34878D82A}">
                    <a16:rowId xmlns:a16="http://schemas.microsoft.com/office/drawing/2014/main" val="379454688"/>
                  </a:ext>
                </a:extLst>
              </a:tr>
              <a:tr h="399696">
                <a:tc>
                  <a:txBody>
                    <a:bodyPr/>
                    <a:lstStyle/>
                    <a:p>
                      <a:pPr marL="0" marR="0" lvl="0" indent="0" algn="l">
                        <a:lnSpc>
                          <a:spcPct val="90000"/>
                        </a:lnSpc>
                        <a:spcBef>
                          <a:spcPts val="1000"/>
                        </a:spcBef>
                        <a:spcAft>
                          <a:spcPts val="0"/>
                        </a:spcAft>
                        <a:buNone/>
                      </a:pPr>
                      <a:r>
                        <a:rPr lang="en-US" sz="1800" b="0" i="0" u="none" strike="noStrike" noProof="0">
                          <a:latin typeface="Calibri"/>
                        </a:rPr>
                        <a:t>U.S. Healthcare Systems</a:t>
                      </a:r>
                      <a:endParaRPr lang="en-US"/>
                    </a:p>
                  </a:txBody>
                  <a:tcPr/>
                </a:tc>
                <a:tc>
                  <a:txBody>
                    <a:bodyPr/>
                    <a:lstStyle/>
                    <a:p>
                      <a:r>
                        <a:rPr lang="en-US"/>
                        <a:t>2 years</a:t>
                      </a:r>
                    </a:p>
                  </a:txBody>
                  <a:tcPr/>
                </a:tc>
                <a:tc>
                  <a:txBody>
                    <a:bodyPr/>
                    <a:lstStyle/>
                    <a:p>
                      <a:r>
                        <a:rPr lang="en-US"/>
                        <a:t>Tier 1: Edit</a:t>
                      </a:r>
                    </a:p>
                  </a:txBody>
                  <a:tcPr/>
                </a:tc>
                <a:extLst>
                  <a:ext uri="{0D108BD9-81ED-4DB2-BD59-A6C34878D82A}">
                    <a16:rowId xmlns:a16="http://schemas.microsoft.com/office/drawing/2014/main" val="662044258"/>
                  </a:ext>
                </a:extLst>
              </a:tr>
            </a:tbl>
          </a:graphicData>
        </a:graphic>
      </p:graphicFrame>
      <p:sp>
        <p:nvSpPr>
          <p:cNvPr id="4" name="Slide Number Placeholder 3">
            <a:extLst>
              <a:ext uri="{FF2B5EF4-FFF2-40B4-BE49-F238E27FC236}">
                <a16:creationId xmlns:a16="http://schemas.microsoft.com/office/drawing/2014/main" id="{83313DBC-66B3-4046-8D31-5C0CD0CA5271}"/>
              </a:ext>
            </a:extLst>
          </p:cNvPr>
          <p:cNvSpPr>
            <a:spLocks noGrp="1"/>
          </p:cNvSpPr>
          <p:nvPr>
            <p:ph type="sldNum" sz="quarter" idx="12"/>
          </p:nvPr>
        </p:nvSpPr>
        <p:spPr/>
        <p:txBody>
          <a:bodyPr/>
          <a:lstStyle/>
          <a:p>
            <a:fld id="{DBA4E684-D84B-E74A-BAD3-84496E53C297}" type="slidenum">
              <a:rPr lang="en-US" smtClean="0"/>
              <a:t>16</a:t>
            </a:fld>
            <a:endParaRPr lang="en-US"/>
          </a:p>
        </p:txBody>
      </p:sp>
      <p:sp>
        <p:nvSpPr>
          <p:cNvPr id="5" name="Title 4">
            <a:extLst>
              <a:ext uri="{FF2B5EF4-FFF2-40B4-BE49-F238E27FC236}">
                <a16:creationId xmlns:a16="http://schemas.microsoft.com/office/drawing/2014/main" id="{1D184491-6205-4A8B-A034-175795C00784}"/>
              </a:ext>
            </a:extLst>
          </p:cNvPr>
          <p:cNvSpPr>
            <a:spLocks noGrp="1"/>
          </p:cNvSpPr>
          <p:nvPr>
            <p:ph type="title"/>
          </p:nvPr>
        </p:nvSpPr>
        <p:spPr/>
        <p:txBody>
          <a:bodyPr lIns="91440" tIns="45720" rIns="91440" bIns="45720" anchor="t"/>
          <a:lstStyle/>
          <a:p>
            <a:r>
              <a:rPr lang="en-US"/>
              <a:t>Example Revamp Course Plan</a:t>
            </a:r>
          </a:p>
        </p:txBody>
      </p:sp>
    </p:spTree>
    <p:extLst>
      <p:ext uri="{BB962C8B-B14F-4D97-AF65-F5344CB8AC3E}">
        <p14:creationId xmlns:p14="http://schemas.microsoft.com/office/powerpoint/2010/main" val="216261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sp>
        <p:nvSpPr>
          <p:cNvPr id="102" name="Rectangle 44">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1">
            <a:extLst>
              <a:ext uri="{FF2B5EF4-FFF2-40B4-BE49-F238E27FC236}">
                <a16:creationId xmlns:a16="http://schemas.microsoft.com/office/drawing/2014/main" id="{B7275523-8A34-90FC-5BF9-8FAE081E54D0}"/>
              </a:ext>
            </a:extLst>
          </p:cNvPr>
          <p:cNvPicPr>
            <a:picLocks noChangeAspect="1"/>
          </p:cNvPicPr>
          <p:nvPr/>
        </p:nvPicPr>
        <p:blipFill>
          <a:blip r:embed="rId2"/>
          <a:stretch>
            <a:fillRect/>
          </a:stretch>
        </p:blipFill>
        <p:spPr>
          <a:xfrm>
            <a:off x="666877" y="2305596"/>
            <a:ext cx="2379795" cy="2242088"/>
          </a:xfrm>
          <a:prstGeom prst="rect">
            <a:avLst/>
          </a:prstGeom>
        </p:spPr>
      </p:pic>
      <p:pic>
        <p:nvPicPr>
          <p:cNvPr id="19" name="Picture 19" descr="Graphical user interface, text, application&#10;&#10;Description automatically generated">
            <a:extLst>
              <a:ext uri="{FF2B5EF4-FFF2-40B4-BE49-F238E27FC236}">
                <a16:creationId xmlns:a16="http://schemas.microsoft.com/office/drawing/2014/main" id="{543A8D6C-26BF-FA5C-6AEB-D00F09EB2785}"/>
              </a:ext>
            </a:extLst>
          </p:cNvPr>
          <p:cNvPicPr>
            <a:picLocks noChangeAspect="1"/>
          </p:cNvPicPr>
          <p:nvPr/>
        </p:nvPicPr>
        <p:blipFill>
          <a:blip r:embed="rId3"/>
          <a:stretch>
            <a:fillRect/>
          </a:stretch>
        </p:blipFill>
        <p:spPr>
          <a:xfrm>
            <a:off x="4130208" y="544169"/>
            <a:ext cx="3650174" cy="1212415"/>
          </a:xfrm>
          <a:prstGeom prst="rect">
            <a:avLst/>
          </a:prstGeom>
        </p:spPr>
      </p:pic>
      <p:pic>
        <p:nvPicPr>
          <p:cNvPr id="22" name="Picture 22" descr="Graphical user interface, text, application&#10;&#10;Description automatically generated">
            <a:extLst>
              <a:ext uri="{FF2B5EF4-FFF2-40B4-BE49-F238E27FC236}">
                <a16:creationId xmlns:a16="http://schemas.microsoft.com/office/drawing/2014/main" id="{01E6BA0F-936B-FB67-2B40-0935938C0588}"/>
              </a:ext>
            </a:extLst>
          </p:cNvPr>
          <p:cNvPicPr>
            <a:picLocks noChangeAspect="1"/>
          </p:cNvPicPr>
          <p:nvPr/>
        </p:nvPicPr>
        <p:blipFill>
          <a:blip r:embed="rId4"/>
          <a:stretch>
            <a:fillRect/>
          </a:stretch>
        </p:blipFill>
        <p:spPr>
          <a:xfrm>
            <a:off x="164255" y="5283724"/>
            <a:ext cx="3520438" cy="1034547"/>
          </a:xfrm>
          <a:prstGeom prst="rect">
            <a:avLst/>
          </a:prstGeom>
        </p:spPr>
      </p:pic>
      <p:pic>
        <p:nvPicPr>
          <p:cNvPr id="20" name="Picture 20" descr="Graphical user interface, application, Word&#10;&#10;Description automatically generated">
            <a:extLst>
              <a:ext uri="{FF2B5EF4-FFF2-40B4-BE49-F238E27FC236}">
                <a16:creationId xmlns:a16="http://schemas.microsoft.com/office/drawing/2014/main" id="{DF47A1DF-86EB-C84A-E807-1460CD739EB5}"/>
              </a:ext>
            </a:extLst>
          </p:cNvPr>
          <p:cNvPicPr>
            <a:picLocks noChangeAspect="1"/>
          </p:cNvPicPr>
          <p:nvPr/>
        </p:nvPicPr>
        <p:blipFill>
          <a:blip r:embed="rId5"/>
          <a:stretch>
            <a:fillRect/>
          </a:stretch>
        </p:blipFill>
        <p:spPr>
          <a:xfrm>
            <a:off x="8130885" y="74855"/>
            <a:ext cx="3865016" cy="2084838"/>
          </a:xfrm>
          <a:prstGeom prst="rect">
            <a:avLst/>
          </a:prstGeom>
        </p:spPr>
      </p:pic>
      <p:pic>
        <p:nvPicPr>
          <p:cNvPr id="18" name="Picture 18" descr="Graphical user interface, text, application&#10;&#10;Description automatically generated">
            <a:extLst>
              <a:ext uri="{FF2B5EF4-FFF2-40B4-BE49-F238E27FC236}">
                <a16:creationId xmlns:a16="http://schemas.microsoft.com/office/drawing/2014/main" id="{724D3CB2-D4A6-69A3-B410-EA131EC37DB1}"/>
              </a:ext>
            </a:extLst>
          </p:cNvPr>
          <p:cNvPicPr>
            <a:picLocks noChangeAspect="1"/>
          </p:cNvPicPr>
          <p:nvPr/>
        </p:nvPicPr>
        <p:blipFill>
          <a:blip r:embed="rId6"/>
          <a:stretch>
            <a:fillRect/>
          </a:stretch>
        </p:blipFill>
        <p:spPr>
          <a:xfrm>
            <a:off x="-5644" y="383110"/>
            <a:ext cx="3878914" cy="1485136"/>
          </a:xfrm>
          <a:prstGeom prst="rect">
            <a:avLst/>
          </a:prstGeom>
        </p:spPr>
      </p:pic>
      <p:sp>
        <p:nvSpPr>
          <p:cNvPr id="103" name="Rectangle 46">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4481973" y="2892583"/>
            <a:ext cx="6868620" cy="1016898"/>
          </a:xfrm>
        </p:spPr>
        <p:txBody>
          <a:bodyPr vert="horz" lIns="91440" tIns="45720" rIns="91440" bIns="45720" rtlCol="0" anchor="ctr">
            <a:normAutofit/>
          </a:bodyPr>
          <a:lstStyle/>
          <a:p>
            <a:r>
              <a:rPr lang="en-US" sz="4000" kern="1200">
                <a:solidFill>
                  <a:srgbClr val="FFFFFF"/>
                </a:solidFill>
                <a:latin typeface="+mj-lt"/>
                <a:ea typeface="+mj-ea"/>
                <a:cs typeface="+mj-cs"/>
              </a:rPr>
              <a:t>Planning Process</a:t>
            </a:r>
          </a:p>
        </p:txBody>
      </p:sp>
      <p:cxnSp>
        <p:nvCxnSpPr>
          <p:cNvPr id="104" name="Straight Connector 48">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5" name="Straight Connector 50">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6" name="Straight Connector 52">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7" name="Straight Connector 54">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852AFE-785C-AF4C-BF8E-F4C3B4300CFB}"/>
              </a:ext>
            </a:extLst>
          </p:cNvPr>
          <p:cNvSpPr>
            <a:spLocks noGrp="1"/>
          </p:cNvSpPr>
          <p:nvPr>
            <p:ph idx="1"/>
          </p:nvPr>
        </p:nvSpPr>
        <p:spPr>
          <a:xfrm>
            <a:off x="4485180" y="4101152"/>
            <a:ext cx="6868620" cy="2075810"/>
          </a:xfrm>
        </p:spPr>
        <p:txBody>
          <a:bodyPr vert="horz" lIns="91440" tIns="45720" rIns="91440" bIns="45720" rtlCol="0">
            <a:normAutofit/>
          </a:bodyPr>
          <a:lstStyle/>
          <a:p>
            <a:pPr>
              <a:buFont typeface="Arial" panose="020B0604020202020204" pitchFamily="34" charset="0"/>
              <a:buChar char="•"/>
            </a:pPr>
            <a:r>
              <a:rPr lang="en-US" sz="1300" dirty="0">
                <a:solidFill>
                  <a:srgbClr val="FFFFFF"/>
                </a:solidFill>
              </a:rPr>
              <a:t>Course review.</a:t>
            </a:r>
          </a:p>
          <a:p>
            <a:pPr>
              <a:buFont typeface="Arial" panose="020B0604020202020204" pitchFamily="34" charset="0"/>
              <a:buChar char="•"/>
            </a:pPr>
            <a:r>
              <a:rPr lang="en-US" sz="1300" dirty="0">
                <a:solidFill>
                  <a:srgbClr val="FFFFFF"/>
                </a:solidFill>
              </a:rPr>
              <a:t>Faculty survey:</a:t>
            </a:r>
          </a:p>
          <a:p>
            <a:pPr lvl="1">
              <a:buFont typeface="Arial" panose="020B0604020202020204" pitchFamily="34" charset="0"/>
              <a:buChar char="•"/>
            </a:pPr>
            <a:endParaRPr lang="en-US" sz="1300" dirty="0">
              <a:solidFill>
                <a:srgbClr val="FFFFFF"/>
              </a:solidFill>
            </a:endParaRPr>
          </a:p>
          <a:p>
            <a:pPr lvl="1">
              <a:buFont typeface="Arial" panose="020B0604020202020204" pitchFamily="34" charset="0"/>
              <a:buChar char="•"/>
            </a:pPr>
            <a:r>
              <a:rPr lang="en-US" sz="1300" dirty="0">
                <a:solidFill>
                  <a:srgbClr val="FFFFFF"/>
                </a:solidFill>
              </a:rPr>
              <a:t>Changes to the course learning objectives to reflect changing curriculum/domain.</a:t>
            </a:r>
          </a:p>
          <a:p>
            <a:pPr lvl="1">
              <a:buFont typeface="Arial" panose="020B0604020202020204" pitchFamily="34" charset="0"/>
              <a:buChar char="•"/>
            </a:pPr>
            <a:r>
              <a:rPr lang="en-US" sz="1300" dirty="0">
                <a:solidFill>
                  <a:srgbClr val="FFFFFF"/>
                </a:solidFill>
              </a:rPr>
              <a:t>Course shelf-life.</a:t>
            </a:r>
          </a:p>
          <a:p>
            <a:pPr lvl="1">
              <a:buFont typeface="Arial" panose="020B0604020202020204" pitchFamily="34" charset="0"/>
              <a:buChar char="•"/>
            </a:pPr>
            <a:r>
              <a:rPr lang="en-US" sz="1300" dirty="0">
                <a:solidFill>
                  <a:srgbClr val="FFFFFF"/>
                </a:solidFill>
              </a:rPr>
              <a:t>Multimedia content.</a:t>
            </a:r>
          </a:p>
          <a:p>
            <a:pPr lvl="1">
              <a:buFont typeface="Arial" panose="020B0604020202020204" pitchFamily="34" charset="0"/>
              <a:buChar char="•"/>
            </a:pPr>
            <a:r>
              <a:rPr lang="en-US" sz="1300" dirty="0">
                <a:solidFill>
                  <a:srgbClr val="FFFFFF"/>
                </a:solidFill>
              </a:rPr>
              <a:t>Interactivity.</a:t>
            </a:r>
          </a:p>
          <a:p>
            <a:pPr lvl="1">
              <a:buFont typeface="Arial" panose="020B0604020202020204" pitchFamily="34" charset="0"/>
              <a:buChar char="•"/>
            </a:pPr>
            <a:r>
              <a:rPr lang="en-US" sz="1300" dirty="0">
                <a:solidFill>
                  <a:srgbClr val="FFFFFF"/>
                </a:solidFill>
              </a:rPr>
              <a:t>Observations and feedback collected during delivery.</a:t>
            </a:r>
          </a:p>
          <a:p>
            <a:pPr lvl="1">
              <a:buFont typeface="Arial" panose="020B0604020202020204" pitchFamily="34" charset="0"/>
              <a:buChar char="•"/>
            </a:pPr>
            <a:endParaRPr lang="en-US" sz="1300" dirty="0">
              <a:solidFill>
                <a:srgbClr val="FFFFFF"/>
              </a:solidFill>
            </a:endParaRPr>
          </a:p>
          <a:p>
            <a:pPr lvl="1">
              <a:buFont typeface="Arial" panose="020B0604020202020204" pitchFamily="34" charset="0"/>
              <a:buChar char="•"/>
            </a:pPr>
            <a:endParaRPr lang="en-US" sz="1300" dirty="0">
              <a:solidFill>
                <a:srgbClr val="FFFFFF"/>
              </a:solidFill>
            </a:endParaRPr>
          </a:p>
        </p:txBody>
      </p:sp>
      <p:sp>
        <p:nvSpPr>
          <p:cNvPr id="7" name="Slide Number Placeholder 6">
            <a:extLst>
              <a:ext uri="{FF2B5EF4-FFF2-40B4-BE49-F238E27FC236}">
                <a16:creationId xmlns:a16="http://schemas.microsoft.com/office/drawing/2014/main" id="{18D044B6-E7FF-668A-DDD0-60641A891C87}"/>
              </a:ext>
            </a:extLst>
          </p:cNvPr>
          <p:cNvSpPr>
            <a:spLocks noGrp="1"/>
          </p:cNvSpPr>
          <p:nvPr>
            <p:ph type="sldNum" sz="quarter" idx="12"/>
          </p:nvPr>
        </p:nvSpPr>
        <p:spPr>
          <a:xfrm>
            <a:off x="10147110" y="6356350"/>
            <a:ext cx="1206690" cy="365125"/>
          </a:xfrm>
        </p:spPr>
        <p:txBody>
          <a:bodyPr vert="horz" lIns="91440" tIns="45720" rIns="91440" bIns="45720" rtlCol="0" anchor="ctr">
            <a:normAutofit/>
          </a:bodyPr>
          <a:lstStyle/>
          <a:p>
            <a:pPr>
              <a:spcAft>
                <a:spcPts val="600"/>
              </a:spcAft>
            </a:pPr>
            <a:fld id="{DBA4E684-D84B-E74A-BAD3-84496E53C297}" type="slidenum">
              <a:rPr lang="en-US" sz="1200" dirty="0">
                <a:solidFill>
                  <a:srgbClr val="FFFFFF"/>
                </a:solidFill>
              </a:rPr>
              <a:pPr>
                <a:spcAft>
                  <a:spcPts val="600"/>
                </a:spcAft>
              </a:pPr>
              <a:t>17</a:t>
            </a:fld>
            <a:endParaRPr lang="en-US" sz="1200">
              <a:solidFill>
                <a:srgbClr val="FFFFFF"/>
              </a:solidFill>
            </a:endParaRPr>
          </a:p>
        </p:txBody>
      </p:sp>
    </p:spTree>
    <p:extLst>
      <p:ext uri="{BB962C8B-B14F-4D97-AF65-F5344CB8AC3E}">
        <p14:creationId xmlns:p14="http://schemas.microsoft.com/office/powerpoint/2010/main" val="154448327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563137" y="642627"/>
            <a:ext cx="10348330" cy="665781"/>
          </a:xfrm>
        </p:spPr>
        <p:txBody>
          <a:bodyPr lIns="91440" tIns="45720" rIns="91440" bIns="45720" anchor="t"/>
          <a:lstStyle/>
          <a:p>
            <a:r>
              <a:rPr lang="en-US">
                <a:cs typeface="Calibri Light"/>
              </a:rPr>
              <a:t>Revamp Process/Implementation</a:t>
            </a:r>
            <a:endParaRPr lang="en-US"/>
          </a:p>
        </p:txBody>
      </p:sp>
      <p:sp>
        <p:nvSpPr>
          <p:cNvPr id="3" name="Content Placeholder 2">
            <a:extLst>
              <a:ext uri="{FF2B5EF4-FFF2-40B4-BE49-F238E27FC236}">
                <a16:creationId xmlns:a16="http://schemas.microsoft.com/office/drawing/2014/main" id="{5D852AFE-785C-AF4C-BF8E-F4C3B4300CFB}"/>
              </a:ext>
            </a:extLst>
          </p:cNvPr>
          <p:cNvSpPr>
            <a:spLocks noGrp="1"/>
          </p:cNvSpPr>
          <p:nvPr>
            <p:ph idx="1"/>
          </p:nvPr>
        </p:nvSpPr>
        <p:spPr/>
        <p:txBody>
          <a:bodyPr lIns="91440" tIns="45720" rIns="91440" bIns="45720" anchor="t"/>
          <a:lstStyle/>
          <a:p>
            <a:r>
              <a:rPr lang="en-US" dirty="0">
                <a:cs typeface="Calibri"/>
              </a:rPr>
              <a:t>Faculty commitment and agreements.</a:t>
            </a:r>
          </a:p>
          <a:p>
            <a:r>
              <a:rPr lang="en-US" dirty="0">
                <a:cs typeface="Calibri"/>
              </a:rPr>
              <a:t>Mirrors the instructional design process.</a:t>
            </a:r>
          </a:p>
          <a:p>
            <a:r>
              <a:rPr lang="en-US" dirty="0">
                <a:cs typeface="Calibri"/>
              </a:rPr>
              <a:t>Provides an opportunity to update course technology and accessibility to meet new institutional requirements.</a:t>
            </a:r>
          </a:p>
          <a:p>
            <a:pPr marL="0" indent="0">
              <a:buNone/>
            </a:pPr>
            <a:endParaRPr lang="en-US" dirty="0">
              <a:cs typeface="Calibri"/>
            </a:endParaRPr>
          </a:p>
        </p:txBody>
      </p:sp>
      <p:sp>
        <p:nvSpPr>
          <p:cNvPr id="7" name="Slide Number Placeholder 6">
            <a:extLst>
              <a:ext uri="{FF2B5EF4-FFF2-40B4-BE49-F238E27FC236}">
                <a16:creationId xmlns:a16="http://schemas.microsoft.com/office/drawing/2014/main" id="{D143F771-B91A-47CC-DAE5-BDCD0156756C}"/>
              </a:ext>
            </a:extLst>
          </p:cNvPr>
          <p:cNvSpPr>
            <a:spLocks noGrp="1"/>
          </p:cNvSpPr>
          <p:nvPr>
            <p:ph type="sldNum" sz="quarter" idx="12"/>
          </p:nvPr>
        </p:nvSpPr>
        <p:spPr/>
        <p:txBody>
          <a:bodyPr/>
          <a:lstStyle/>
          <a:p>
            <a:fld id="{DBA4E684-D84B-E74A-BAD3-84496E53C297}" type="slidenum">
              <a:rPr lang="en-US" dirty="0" smtClean="0"/>
              <a:pPr/>
              <a:t>18</a:t>
            </a:fld>
            <a:endParaRPr lang="en-US"/>
          </a:p>
        </p:txBody>
      </p:sp>
    </p:spTree>
    <p:extLst>
      <p:ext uri="{BB962C8B-B14F-4D97-AF65-F5344CB8AC3E}">
        <p14:creationId xmlns:p14="http://schemas.microsoft.com/office/powerpoint/2010/main" val="54510172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563137" y="642627"/>
            <a:ext cx="10348330" cy="665781"/>
          </a:xfrm>
        </p:spPr>
        <p:txBody>
          <a:bodyPr lIns="91440" tIns="45720" rIns="91440" bIns="45720" anchor="t"/>
          <a:lstStyle/>
          <a:p>
            <a:r>
              <a:rPr lang="en-US">
                <a:cs typeface="Calibri Light"/>
              </a:rPr>
              <a:t>Stakeholders</a:t>
            </a:r>
            <a:endParaRPr lang="en-US"/>
          </a:p>
        </p:txBody>
      </p:sp>
      <p:graphicFrame>
        <p:nvGraphicFramePr>
          <p:cNvPr id="14" name="Content Placeholder 2">
            <a:extLst>
              <a:ext uri="{FF2B5EF4-FFF2-40B4-BE49-F238E27FC236}">
                <a16:creationId xmlns:a16="http://schemas.microsoft.com/office/drawing/2014/main" id="{AAFE759B-2589-DAFC-3905-2F8BBF0A70C4}"/>
              </a:ext>
            </a:extLst>
          </p:cNvPr>
          <p:cNvGraphicFramePr>
            <a:graphicFrameLocks noGrp="1"/>
          </p:cNvGraphicFramePr>
          <p:nvPr>
            <p:ph idx="1"/>
            <p:extLst>
              <p:ext uri="{D42A27DB-BD31-4B8C-83A1-F6EECF244321}">
                <p14:modId xmlns:p14="http://schemas.microsoft.com/office/powerpoint/2010/main" val="19531703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E99F775A-E030-96E4-590B-CA2FEDF5B7E8}"/>
              </a:ext>
            </a:extLst>
          </p:cNvPr>
          <p:cNvSpPr>
            <a:spLocks noGrp="1"/>
          </p:cNvSpPr>
          <p:nvPr>
            <p:ph type="sldNum" sz="quarter" idx="12"/>
          </p:nvPr>
        </p:nvSpPr>
        <p:spPr/>
        <p:txBody>
          <a:bodyPr/>
          <a:lstStyle/>
          <a:p>
            <a:fld id="{DBA4E684-D84B-E74A-BAD3-84496E53C297}" type="slidenum">
              <a:rPr lang="en-US" dirty="0" smtClean="0"/>
              <a:pPr/>
              <a:t>19</a:t>
            </a:fld>
            <a:endParaRPr lang="en-US"/>
          </a:p>
        </p:txBody>
      </p:sp>
    </p:spTree>
    <p:extLst>
      <p:ext uri="{BB962C8B-B14F-4D97-AF65-F5344CB8AC3E}">
        <p14:creationId xmlns:p14="http://schemas.microsoft.com/office/powerpoint/2010/main" val="62552066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095B44-5083-40B6-9182-71497E5D4071}"/>
              </a:ext>
            </a:extLst>
          </p:cNvPr>
          <p:cNvSpPr>
            <a:spLocks noGrp="1"/>
          </p:cNvSpPr>
          <p:nvPr>
            <p:ph type="sldNum" sz="quarter" idx="12"/>
          </p:nvPr>
        </p:nvSpPr>
        <p:spPr/>
        <p:txBody>
          <a:bodyPr/>
          <a:lstStyle/>
          <a:p>
            <a:fld id="{DBA4E684-D84B-E74A-BAD3-84496E53C297}" type="slidenum">
              <a:rPr lang="en-US" smtClean="0"/>
              <a:pPr/>
              <a:t>2</a:t>
            </a:fld>
            <a:endParaRPr lang="en-US"/>
          </a:p>
        </p:txBody>
      </p:sp>
      <p:pic>
        <p:nvPicPr>
          <p:cNvPr id="5" name="Picture 4">
            <a:extLst>
              <a:ext uri="{FF2B5EF4-FFF2-40B4-BE49-F238E27FC236}">
                <a16:creationId xmlns:a16="http://schemas.microsoft.com/office/drawing/2014/main" id="{95ED9840-F161-43EB-AD74-8D3703B839FE}"/>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7" name="Picture 6">
            <a:extLst>
              <a:ext uri="{FF2B5EF4-FFF2-40B4-BE49-F238E27FC236}">
                <a16:creationId xmlns:a16="http://schemas.microsoft.com/office/drawing/2014/main" id="{6EA4D383-E8D6-4604-8C1F-7A9C90543F70}"/>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149654FF-0C44-4CBC-9754-8E8190C1ED25}"/>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900" b="1">
                <a:solidFill>
                  <a:srgbClr val="5B5B5B"/>
                </a:solidFill>
              </a:rPr>
              <a:t>We'd like to know a bit about you:</a:t>
            </a:r>
          </a:p>
          <a:p>
            <a:r>
              <a:rPr lang="en-US" sz="2900" b="1">
                <a:solidFill>
                  <a:srgbClr val="5B5B5B"/>
                </a:solidFill>
              </a:rPr>
              <a:t>(1)Tell us the name of your institution.</a:t>
            </a:r>
          </a:p>
          <a:p>
            <a:r>
              <a:rPr lang="en-US" sz="2900" b="1">
                <a:solidFill>
                  <a:srgbClr val="5B5B5B"/>
                </a:solidFill>
              </a:rPr>
              <a:t>(2) Describe your role.</a:t>
            </a:r>
            <a:endParaRPr lang="en-US" sz="2900" b="1">
              <a:solidFill>
                <a:srgbClr val="5B5B5B"/>
              </a:solidFill>
              <a:cs typeface="Calibri"/>
            </a:endParaRPr>
          </a:p>
        </p:txBody>
      </p:sp>
      <p:sp>
        <p:nvSpPr>
          <p:cNvPr id="9" name="Rectangle 8">
            <a:extLst>
              <a:ext uri="{FF2B5EF4-FFF2-40B4-BE49-F238E27FC236}">
                <a16:creationId xmlns:a16="http://schemas.microsoft.com/office/drawing/2014/main" id="{3B20C162-6E27-4079-A4A6-6452B43C2C9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53267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178E7-4175-76FD-E917-839ED37FAF15}"/>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b="1">
                <a:solidFill>
                  <a:srgbClr val="002D72"/>
                </a:solidFill>
              </a:rPr>
              <a:t>Tier 3: Redevelopment</a:t>
            </a:r>
            <a:br>
              <a:rPr lang="en-US" b="1"/>
            </a:br>
            <a:r>
              <a:rPr lang="en-US" b="1">
                <a:solidFill>
                  <a:srgbClr val="002D72"/>
                </a:solidFill>
              </a:rPr>
              <a:t>(12 weeks) </a:t>
            </a:r>
            <a:endParaRPr lang="en-US" b="1">
              <a:solidFill>
                <a:srgbClr val="002D72"/>
              </a:solidFill>
              <a:ea typeface="Calibri Light"/>
              <a:cs typeface="Calibri Light"/>
            </a:endParaRPr>
          </a:p>
          <a:p>
            <a:endParaRPr lang="en-US" b="1">
              <a:solidFill>
                <a:srgbClr val="002D72"/>
              </a:solidFill>
              <a:ea typeface="Calibri Light"/>
              <a:cs typeface="Calibri Light"/>
            </a:endParaRPr>
          </a:p>
        </p:txBody>
      </p:sp>
      <p:pic>
        <p:nvPicPr>
          <p:cNvPr id="7" name="Picture 7" descr="Background pattern&#10;&#10;Description automatically generated">
            <a:extLst>
              <a:ext uri="{FF2B5EF4-FFF2-40B4-BE49-F238E27FC236}">
                <a16:creationId xmlns:a16="http://schemas.microsoft.com/office/drawing/2014/main" id="{3C571446-891C-B132-788F-9276016CE093}"/>
              </a:ext>
            </a:extLst>
          </p:cNvPr>
          <p:cNvPicPr>
            <a:picLocks noChangeAspect="1"/>
          </p:cNvPicPr>
          <p:nvPr/>
        </p:nvPicPr>
        <p:blipFill rotWithShape="1">
          <a:blip r:embed="rId2"/>
          <a:srcRect t="5773" b="1630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Slide Number Placeholder 2">
            <a:extLst>
              <a:ext uri="{FF2B5EF4-FFF2-40B4-BE49-F238E27FC236}">
                <a16:creationId xmlns:a16="http://schemas.microsoft.com/office/drawing/2014/main" id="{00CCD145-39C6-219E-692F-661CDA57AD8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BA4E684-D84B-E74A-BAD3-84496E53C297}" type="slidenum">
              <a:rPr lang="en-US" sz="1200" dirty="0">
                <a:solidFill>
                  <a:srgbClr val="FFFFFF"/>
                </a:solidFill>
                <a:latin typeface="Calibri" panose="020F0502020204030204"/>
              </a:rPr>
              <a:pPr>
                <a:spcAft>
                  <a:spcPts val="600"/>
                </a:spcAft>
                <a:defRPr/>
              </a:pPr>
              <a:t>20</a:t>
            </a:fld>
            <a:endParaRPr lang="en-US" sz="1200">
              <a:solidFill>
                <a:srgbClr val="FFFFFF"/>
              </a:solidFill>
              <a:latin typeface="Calibri" panose="020F0502020204030204"/>
            </a:endParaRPr>
          </a:p>
        </p:txBody>
      </p:sp>
      <p:cxnSp>
        <p:nvCxnSpPr>
          <p:cNvPr id="11" name="Straight Arrow Connector 10">
            <a:extLst>
              <a:ext uri="{FF2B5EF4-FFF2-40B4-BE49-F238E27FC236}">
                <a16:creationId xmlns:a16="http://schemas.microsoft.com/office/drawing/2014/main" id="{867C7D1E-8DEB-1CAA-1A41-1D2B635E2B6A}"/>
              </a:ext>
            </a:extLst>
          </p:cNvPr>
          <p:cNvCxnSpPr/>
          <p:nvPr/>
        </p:nvCxnSpPr>
        <p:spPr>
          <a:xfrm>
            <a:off x="539985" y="4721578"/>
            <a:ext cx="4047064" cy="11289"/>
          </a:xfrm>
          <a:prstGeom prst="straightConnector1">
            <a:avLst/>
          </a:prstGeom>
          <a:ln w="57150">
            <a:solidFill>
              <a:srgbClr val="002D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62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893BDC1-0DD6-2ABC-2DCE-72446DD3F61B}"/>
              </a:ext>
            </a:extLst>
          </p:cNvPr>
          <p:cNvGraphicFramePr>
            <a:graphicFrameLocks noGrp="1"/>
          </p:cNvGraphicFramePr>
          <p:nvPr>
            <p:extLst>
              <p:ext uri="{D42A27DB-BD31-4B8C-83A1-F6EECF244321}">
                <p14:modId xmlns:p14="http://schemas.microsoft.com/office/powerpoint/2010/main" val="3748243359"/>
              </p:ext>
            </p:extLst>
          </p:nvPr>
        </p:nvGraphicFramePr>
        <p:xfrm>
          <a:off x="27878" y="706243"/>
          <a:ext cx="12142982" cy="5658611"/>
        </p:xfrm>
        <a:graphic>
          <a:graphicData uri="http://schemas.openxmlformats.org/drawingml/2006/table">
            <a:tbl>
              <a:tblPr firstRow="1" firstCol="1" bandRow="1">
                <a:tableStyleId>{D27102A9-8310-4765-A935-A1911B00CA55}</a:tableStyleId>
              </a:tblPr>
              <a:tblGrid>
                <a:gridCol w="5027339">
                  <a:extLst>
                    <a:ext uri="{9D8B030D-6E8A-4147-A177-3AD203B41FA5}">
                      <a16:colId xmlns:a16="http://schemas.microsoft.com/office/drawing/2014/main" val="3940911814"/>
                    </a:ext>
                  </a:extLst>
                </a:gridCol>
                <a:gridCol w="1393901">
                  <a:extLst>
                    <a:ext uri="{9D8B030D-6E8A-4147-A177-3AD203B41FA5}">
                      <a16:colId xmlns:a16="http://schemas.microsoft.com/office/drawing/2014/main" val="1083949038"/>
                    </a:ext>
                  </a:extLst>
                </a:gridCol>
                <a:gridCol w="2100146">
                  <a:extLst>
                    <a:ext uri="{9D8B030D-6E8A-4147-A177-3AD203B41FA5}">
                      <a16:colId xmlns:a16="http://schemas.microsoft.com/office/drawing/2014/main" val="1722584717"/>
                    </a:ext>
                  </a:extLst>
                </a:gridCol>
                <a:gridCol w="3621596">
                  <a:extLst>
                    <a:ext uri="{9D8B030D-6E8A-4147-A177-3AD203B41FA5}">
                      <a16:colId xmlns:a16="http://schemas.microsoft.com/office/drawing/2014/main" val="1589250968"/>
                    </a:ext>
                  </a:extLst>
                </a:gridCol>
              </a:tblGrid>
              <a:tr h="386822">
                <a:tc>
                  <a:txBody>
                    <a:bodyPr/>
                    <a:lstStyle/>
                    <a:p>
                      <a:pPr algn="ctr"/>
                      <a:r>
                        <a:rPr lang="en-US" sz="1400">
                          <a:effectLst/>
                        </a:rPr>
                        <a:t>Steps</a:t>
                      </a:r>
                    </a:p>
                  </a:txBody>
                  <a:tcPr marL="63500" marR="63500" marT="63500" marB="63500">
                    <a:lnL w="12700">
                      <a:solidFill>
                        <a:schemeClr val="tx1"/>
                      </a:solidFill>
                    </a:lnL>
                    <a:lnT w="12700">
                      <a:solidFill>
                        <a:schemeClr val="tx1"/>
                      </a:solidFill>
                    </a:lnT>
                  </a:tcPr>
                </a:tc>
                <a:tc>
                  <a:txBody>
                    <a:bodyPr/>
                    <a:lstStyle/>
                    <a:p>
                      <a:pPr algn="ctr"/>
                      <a:r>
                        <a:rPr lang="en-US" sz="1400">
                          <a:effectLst/>
                        </a:rPr>
                        <a:t>Timeline</a:t>
                      </a:r>
                    </a:p>
                  </a:txBody>
                  <a:tcPr marL="63500" marR="63500" marT="63500" marB="63500">
                    <a:lnT w="12700">
                      <a:solidFill>
                        <a:schemeClr val="tx1"/>
                      </a:solidFill>
                    </a:lnT>
                  </a:tcPr>
                </a:tc>
                <a:tc>
                  <a:txBody>
                    <a:bodyPr/>
                    <a:lstStyle/>
                    <a:p>
                      <a:pPr algn="ctr"/>
                      <a:r>
                        <a:rPr lang="en-US" sz="1400">
                          <a:effectLst/>
                        </a:rPr>
                        <a:t>Owner</a:t>
                      </a:r>
                    </a:p>
                  </a:txBody>
                  <a:tcPr marL="63500" marR="63500" marT="63500" marB="63500">
                    <a:lnT w="12700">
                      <a:solidFill>
                        <a:schemeClr val="tx1"/>
                      </a:solidFill>
                    </a:lnT>
                  </a:tcPr>
                </a:tc>
                <a:tc>
                  <a:txBody>
                    <a:bodyPr/>
                    <a:lstStyle/>
                    <a:p>
                      <a:pPr algn="ctr"/>
                      <a:r>
                        <a:rPr lang="en-US" sz="1400">
                          <a:effectLst/>
                        </a:rPr>
                        <a:t>Outputs</a:t>
                      </a:r>
                    </a:p>
                  </a:txBody>
                  <a:tcPr marL="63500" marR="63500" marT="63500" marB="63500">
                    <a:lnR w="12700">
                      <a:solidFill>
                        <a:schemeClr val="tx1"/>
                      </a:solidFill>
                    </a:lnR>
                    <a:lnT w="12700">
                      <a:solidFill>
                        <a:schemeClr val="tx1"/>
                      </a:solidFill>
                    </a:lnT>
                  </a:tcPr>
                </a:tc>
                <a:extLst>
                  <a:ext uri="{0D108BD9-81ED-4DB2-BD59-A6C34878D82A}">
                    <a16:rowId xmlns:a16="http://schemas.microsoft.com/office/drawing/2014/main" val="2391682611"/>
                  </a:ext>
                </a:extLst>
              </a:tr>
              <a:tr h="717037">
                <a:tc>
                  <a:txBody>
                    <a:bodyPr/>
                    <a:lstStyle/>
                    <a:p>
                      <a:r>
                        <a:rPr lang="en-US" sz="1100" dirty="0">
                          <a:effectLst/>
                        </a:rPr>
                        <a:t>Pre-kickoff</a:t>
                      </a:r>
                      <a:endParaRPr lang="en-US" dirty="0">
                        <a:effectLst/>
                      </a:endParaRPr>
                    </a:p>
                    <a:p>
                      <a:r>
                        <a:rPr lang="en-US" sz="1100" dirty="0">
                          <a:effectLst/>
                        </a:rPr>
                        <a:t>Faculty developer and T&amp;L review the purpose, general process, and financial agreements for the revamp project.</a:t>
                      </a:r>
                      <a:endParaRPr lang="en-US" dirty="0">
                        <a:effectLst/>
                      </a:endParaRPr>
                    </a:p>
                  </a:txBody>
                  <a:tcPr marL="63500" marR="63500" marT="63500" marB="63500">
                    <a:lnL w="12700">
                      <a:solidFill>
                        <a:schemeClr val="tx1"/>
                      </a:solidFill>
                    </a:lnL>
                  </a:tcPr>
                </a:tc>
                <a:tc>
                  <a:txBody>
                    <a:bodyPr/>
                    <a:lstStyle/>
                    <a:p>
                      <a:r>
                        <a:rPr lang="en-US" sz="1100">
                          <a:effectLst/>
                        </a:rPr>
                        <a:t>N/A</a:t>
                      </a:r>
                      <a:endParaRPr lang="en-US">
                        <a:effectLst/>
                      </a:endParaRPr>
                    </a:p>
                  </a:txBody>
                  <a:tcPr marL="63500" marR="63500" marT="63500" marB="63500"/>
                </a:tc>
                <a:tc>
                  <a:txBody>
                    <a:bodyPr/>
                    <a:lstStyle/>
                    <a:p>
                      <a:r>
                        <a:rPr lang="en-US" sz="1100">
                          <a:effectLst/>
                        </a:rPr>
                        <a:t>Faculty Developer, T&amp;L Sr. Director, Asst. Dir. for IDT</a:t>
                      </a:r>
                      <a:endParaRPr lang="en-US">
                        <a:effectLst/>
                      </a:endParaRPr>
                    </a:p>
                  </a:txBody>
                  <a:tcPr marL="63500" marR="63500" marT="63500" marB="63500"/>
                </a:tc>
                <a:tc>
                  <a:txBody>
                    <a:bodyPr/>
                    <a:lstStyle/>
                    <a:p>
                      <a:pPr marL="342900" lvl="0" indent="-342900" fontAlgn="base">
                        <a:spcBef>
                          <a:spcPts val="0"/>
                        </a:spcBef>
                        <a:buFont typeface="Arial" panose="020B0604020202020204" pitchFamily="34" charset="0"/>
                        <a:buChar char="•"/>
                        <a:tabLst>
                          <a:tab pos="457200" algn="l"/>
                        </a:tabLst>
                      </a:pPr>
                      <a:r>
                        <a:rPr lang="en-US" sz="1100">
                          <a:effectLst/>
                        </a:rPr>
                        <a:t>Confirm revamp category</a:t>
                      </a:r>
                      <a:endParaRPr lang="en-US">
                        <a:effectLst/>
                      </a:endParaRPr>
                    </a:p>
                    <a:p>
                      <a:pPr marL="342900" lvl="0" indent="-342900" fontAlgn="base">
                        <a:spcBef>
                          <a:spcPts val="0"/>
                        </a:spcBef>
                        <a:buFont typeface="Arial" panose="020B0604020202020204" pitchFamily="34" charset="0"/>
                        <a:buChar char="•"/>
                        <a:tabLst>
                          <a:tab pos="457200" algn="l"/>
                        </a:tabLst>
                      </a:pPr>
                      <a:r>
                        <a:rPr lang="en-US" sz="1100">
                          <a:effectLst/>
                        </a:rPr>
                        <a:t>Identify faculty Availability</a:t>
                      </a:r>
                      <a:endParaRPr lang="en-US">
                        <a:effectLst/>
                      </a:endParaRPr>
                    </a:p>
                    <a:p>
                      <a:pPr marL="342900" lvl="0" indent="-342900" fontAlgn="base">
                        <a:spcBef>
                          <a:spcPts val="0"/>
                        </a:spcBef>
                        <a:buFont typeface="Arial" panose="020B0604020202020204" pitchFamily="34" charset="0"/>
                        <a:buChar char="•"/>
                        <a:tabLst>
                          <a:tab pos="457200" algn="l"/>
                        </a:tabLst>
                      </a:pPr>
                      <a:r>
                        <a:rPr lang="en-US" sz="1100">
                          <a:effectLst/>
                        </a:rPr>
                        <a:t>Assign Instructional Designer (ID)</a:t>
                      </a:r>
                      <a:endParaRPr lang="en-US">
                        <a:effectLst/>
                      </a:endParaRPr>
                    </a:p>
                  </a:txBody>
                  <a:tcPr marL="63500" marR="63500" marT="63500" marB="63500">
                    <a:lnR w="12700">
                      <a:solidFill>
                        <a:schemeClr val="tx1"/>
                      </a:solidFill>
                    </a:lnR>
                  </a:tcPr>
                </a:tc>
                <a:extLst>
                  <a:ext uri="{0D108BD9-81ED-4DB2-BD59-A6C34878D82A}">
                    <a16:rowId xmlns:a16="http://schemas.microsoft.com/office/drawing/2014/main" val="1203109270"/>
                  </a:ext>
                </a:extLst>
              </a:tr>
              <a:tr h="717037">
                <a:tc>
                  <a:txBody>
                    <a:bodyPr/>
                    <a:lstStyle/>
                    <a:p>
                      <a:r>
                        <a:rPr lang="en-US" sz="1100" dirty="0">
                          <a:effectLst/>
                        </a:rPr>
                        <a:t>Kick-off </a:t>
                      </a:r>
                      <a:endParaRPr lang="en-US" dirty="0">
                        <a:effectLst/>
                      </a:endParaRPr>
                    </a:p>
                    <a:p>
                      <a:r>
                        <a:rPr lang="en-US" sz="1100" dirty="0">
                          <a:effectLst/>
                        </a:rPr>
                        <a:t>Instructional Designer works with faculty on information collection, revamp objectives, timeline, and deliverables.</a:t>
                      </a:r>
                      <a:endParaRPr lang="en-US" dirty="0">
                        <a:effectLst/>
                      </a:endParaRPr>
                    </a:p>
                  </a:txBody>
                  <a:tcPr marL="63500" marR="63500" marT="63500" marB="63500">
                    <a:lnL w="12700">
                      <a:solidFill>
                        <a:schemeClr val="tx1"/>
                      </a:solidFill>
                    </a:lnL>
                  </a:tcPr>
                </a:tc>
                <a:tc>
                  <a:txBody>
                    <a:bodyPr/>
                    <a:lstStyle/>
                    <a:p>
                      <a:r>
                        <a:rPr lang="en-US" sz="1100">
                          <a:effectLst/>
                        </a:rPr>
                        <a:t>Week 1 (official Start)</a:t>
                      </a:r>
                      <a:endParaRPr lang="en-US">
                        <a:effectLst/>
                      </a:endParaRPr>
                    </a:p>
                  </a:txBody>
                  <a:tcPr marL="63500" marR="63500" marT="63500" marB="63500"/>
                </a:tc>
                <a:tc>
                  <a:txBody>
                    <a:bodyPr/>
                    <a:lstStyle/>
                    <a:p>
                      <a:r>
                        <a:rPr lang="en-US" sz="1100">
                          <a:effectLst/>
                        </a:rPr>
                        <a:t>Faculty developer, ID</a:t>
                      </a:r>
                      <a:endParaRPr lang="en-US">
                        <a:effectLst/>
                      </a:endParaRPr>
                    </a:p>
                  </a:txBody>
                  <a:tcPr marL="63500" marR="63500" marT="63500" marB="63500"/>
                </a:tc>
                <a:tc>
                  <a:txBody>
                    <a:bodyPr/>
                    <a:lstStyle/>
                    <a:p>
                      <a:pPr marL="342900" lvl="0" indent="-342900" fontAlgn="base">
                        <a:spcBef>
                          <a:spcPts val="0"/>
                        </a:spcBef>
                        <a:buFont typeface="Arial" panose="020B0604020202020204" pitchFamily="34" charset="0"/>
                        <a:buChar char="•"/>
                        <a:tabLst>
                          <a:tab pos="457200" algn="l"/>
                        </a:tabLst>
                      </a:pPr>
                      <a:r>
                        <a:rPr lang="en-US" sz="1100">
                          <a:effectLst/>
                        </a:rPr>
                        <a:t>Decide specific objectives, timeline and deliverables</a:t>
                      </a:r>
                      <a:endParaRPr lang="en-US">
                        <a:effectLst/>
                      </a:endParaRPr>
                    </a:p>
                    <a:p>
                      <a:pPr marL="342900" lvl="0" indent="-342900" fontAlgn="base">
                        <a:spcBef>
                          <a:spcPts val="0"/>
                        </a:spcBef>
                        <a:buFont typeface="Arial" panose="020B0604020202020204" pitchFamily="34" charset="0"/>
                        <a:buChar char="•"/>
                        <a:tabLst>
                          <a:tab pos="457200" algn="l"/>
                        </a:tabLst>
                      </a:pPr>
                      <a:r>
                        <a:rPr lang="en-US" sz="1100">
                          <a:effectLst/>
                        </a:rPr>
                        <a:t>Decide communication channels</a:t>
                      </a:r>
                      <a:endParaRPr lang="en-US">
                        <a:effectLst/>
                      </a:endParaRPr>
                    </a:p>
                  </a:txBody>
                  <a:tcPr marL="63500" marR="63500" marT="63500" marB="63500">
                    <a:lnR w="12700">
                      <a:solidFill>
                        <a:schemeClr val="tx1"/>
                      </a:solidFill>
                    </a:lnR>
                  </a:tcPr>
                </a:tc>
                <a:extLst>
                  <a:ext uri="{0D108BD9-81ED-4DB2-BD59-A6C34878D82A}">
                    <a16:rowId xmlns:a16="http://schemas.microsoft.com/office/drawing/2014/main" val="4161941568"/>
                  </a:ext>
                </a:extLst>
              </a:tr>
              <a:tr h="528342">
                <a:tc>
                  <a:txBody>
                    <a:bodyPr/>
                    <a:lstStyle/>
                    <a:p>
                      <a:r>
                        <a:rPr lang="en-US" sz="1100" dirty="0">
                          <a:effectLst/>
                        </a:rPr>
                        <a:t>Course Blueprint Review/Development</a:t>
                      </a:r>
                      <a:endParaRPr lang="en-US" dirty="0">
                        <a:effectLst/>
                      </a:endParaRPr>
                    </a:p>
                    <a:p>
                      <a:r>
                        <a:rPr lang="en-US" sz="1100" dirty="0">
                          <a:effectLst/>
                        </a:rPr>
                        <a:t>Instructional works with faculty on course blueprint document.</a:t>
                      </a:r>
                      <a:endParaRPr lang="en-US" dirty="0">
                        <a:effectLst/>
                      </a:endParaRPr>
                    </a:p>
                  </a:txBody>
                  <a:tcPr marL="63500" marR="63500" marT="63500" marB="63500">
                    <a:lnL w="12700">
                      <a:solidFill>
                        <a:schemeClr val="tx1"/>
                      </a:solidFill>
                    </a:lnL>
                  </a:tcPr>
                </a:tc>
                <a:tc>
                  <a:txBody>
                    <a:bodyPr/>
                    <a:lstStyle/>
                    <a:p>
                      <a:r>
                        <a:rPr lang="en-US" sz="1100">
                          <a:effectLst/>
                        </a:rPr>
                        <a:t>Week 2</a:t>
                      </a:r>
                      <a:endParaRPr lang="en-US">
                        <a:effectLst/>
                      </a:endParaRPr>
                    </a:p>
                  </a:txBody>
                  <a:tcPr marL="63500" marR="63500" marT="63500" marB="63500"/>
                </a:tc>
                <a:tc>
                  <a:txBody>
                    <a:bodyPr/>
                    <a:lstStyle/>
                    <a:p>
                      <a:r>
                        <a:rPr lang="en-US" sz="1100">
                          <a:effectLst/>
                        </a:rPr>
                        <a:t>Faculty developer, ID</a:t>
                      </a:r>
                      <a:endParaRPr lang="en-US">
                        <a:effectLst/>
                      </a:endParaRPr>
                    </a:p>
                  </a:txBody>
                  <a:tcPr marL="63500" marR="63500" marT="63500" marB="63500"/>
                </a:tc>
                <a:tc>
                  <a:txBody>
                    <a:bodyPr/>
                    <a:lstStyle/>
                    <a:p>
                      <a:pPr marL="342900" lvl="0" indent="-342900" fontAlgn="base">
                        <a:spcBef>
                          <a:spcPts val="0"/>
                        </a:spcBef>
                        <a:buFont typeface="Arial" panose="020B0604020202020204" pitchFamily="34" charset="0"/>
                        <a:buChar char="•"/>
                        <a:tabLst>
                          <a:tab pos="457200" algn="l"/>
                        </a:tabLst>
                      </a:pPr>
                      <a:r>
                        <a:rPr lang="en-US" sz="1100">
                          <a:effectLst/>
                        </a:rPr>
                        <a:t>Revised course blueprint</a:t>
                      </a:r>
                      <a:endParaRPr lang="en-US">
                        <a:effectLst/>
                      </a:endParaRPr>
                    </a:p>
                  </a:txBody>
                  <a:tcPr marL="63500" marR="63500" marT="63500" marB="63500">
                    <a:lnR w="12700">
                      <a:solidFill>
                        <a:schemeClr val="tx1"/>
                      </a:solidFill>
                    </a:lnR>
                  </a:tcPr>
                </a:tc>
                <a:extLst>
                  <a:ext uri="{0D108BD9-81ED-4DB2-BD59-A6C34878D82A}">
                    <a16:rowId xmlns:a16="http://schemas.microsoft.com/office/drawing/2014/main" val="3245379815"/>
                  </a:ext>
                </a:extLst>
              </a:tr>
              <a:tr h="528342">
                <a:tc>
                  <a:txBody>
                    <a:bodyPr/>
                    <a:lstStyle/>
                    <a:p>
                      <a:pPr lvl="0">
                        <a:buNone/>
                      </a:pPr>
                      <a:r>
                        <a:rPr lang="en-US" sz="1100" b="1" i="0" u="none" strike="noStrike" noProof="0" dirty="0">
                          <a:solidFill>
                            <a:srgbClr val="000000"/>
                          </a:solidFill>
                          <a:effectLst/>
                          <a:latin typeface="Calibri"/>
                        </a:rPr>
                        <a:t>Media Plan (1st or 2nd milestone)</a:t>
                      </a:r>
                    </a:p>
                    <a:p>
                      <a:pPr lvl="0">
                        <a:buNone/>
                      </a:pPr>
                      <a:r>
                        <a:rPr lang="en-US" sz="1100" b="1" i="0" u="none" strike="noStrike" noProof="0" dirty="0">
                          <a:solidFill>
                            <a:srgbClr val="000000"/>
                          </a:solidFill>
                          <a:effectLst/>
                          <a:latin typeface="Calibri"/>
                        </a:rPr>
                        <a:t>Instructional Designer works with faculty on media plan; review media plan.</a:t>
                      </a:r>
                    </a:p>
                  </a:txBody>
                  <a:tcPr marL="63500" marR="63500" marT="63500" marB="63500">
                    <a:lnL w="12700">
                      <a:solidFill>
                        <a:schemeClr val="tx1"/>
                      </a:solidFill>
                    </a:lnL>
                  </a:tcPr>
                </a:tc>
                <a:tc>
                  <a:txBody>
                    <a:bodyPr/>
                    <a:lstStyle/>
                    <a:p>
                      <a:pPr marL="0" marR="0" lvl="0" indent="0" algn="l">
                        <a:lnSpc>
                          <a:spcPct val="100000"/>
                        </a:lnSpc>
                        <a:spcBef>
                          <a:spcPts val="0"/>
                        </a:spcBef>
                        <a:spcAft>
                          <a:spcPts val="0"/>
                        </a:spcAft>
                        <a:buNone/>
                      </a:pPr>
                      <a:r>
                        <a:rPr lang="en-US" sz="1100" b="0" i="0" u="none" strike="noStrike" noProof="0">
                          <a:solidFill>
                            <a:srgbClr val="000000"/>
                          </a:solidFill>
                          <a:effectLst/>
                          <a:latin typeface="Calibri"/>
                        </a:rPr>
                        <a:t>Week 3 or 4</a:t>
                      </a:r>
                      <a:endParaRPr lang="en-US"/>
                    </a:p>
                  </a:txBody>
                  <a:tcPr marL="63500" marR="63500" marT="63500" marB="63500"/>
                </a:tc>
                <a:tc>
                  <a:txBody>
                    <a:bodyPr/>
                    <a:lstStyle/>
                    <a:p>
                      <a:r>
                        <a:rPr lang="en-US" sz="1100">
                          <a:effectLst/>
                        </a:rPr>
                        <a:t>Faculty developer, ID</a:t>
                      </a:r>
                      <a:r>
                        <a:rPr lang="en-US" sz="1100" b="0" i="0" u="none" strike="noStrike" noProof="0">
                          <a:solidFill>
                            <a:srgbClr val="000000"/>
                          </a:solidFill>
                          <a:effectLst/>
                          <a:latin typeface="Calibri"/>
                        </a:rPr>
                        <a:t>, Multimedia Producer</a:t>
                      </a:r>
                    </a:p>
                  </a:txBody>
                  <a:tcPr marL="63500" marR="63500" marT="63500" marB="63500"/>
                </a:tc>
                <a:tc>
                  <a:txBody>
                    <a:bodyPr/>
                    <a:lstStyle/>
                    <a:p>
                      <a:pPr marL="342900" lvl="0" indent="-342900" fontAlgn="base">
                        <a:spcBef>
                          <a:spcPts val="0"/>
                        </a:spcBef>
                        <a:buClr>
                          <a:srgbClr val="000000"/>
                        </a:buClr>
                        <a:buFont typeface="Arial,Sans-Serif" panose="020B0604020202020204" pitchFamily="34" charset="0"/>
                        <a:buChar char="•"/>
                      </a:pPr>
                      <a:r>
                        <a:rPr lang="en-US" sz="1100" b="0" i="0" u="none" strike="noStrike" noProof="0">
                          <a:solidFill>
                            <a:srgbClr val="000000"/>
                          </a:solidFill>
                          <a:effectLst/>
                          <a:latin typeface="Calibri"/>
                        </a:rPr>
                        <a:t>Media plan</a:t>
                      </a:r>
                    </a:p>
                    <a:p>
                      <a:pPr marL="742950" lvl="1" indent="-285750">
                        <a:spcBef>
                          <a:spcPts val="0"/>
                        </a:spcBef>
                        <a:buClr>
                          <a:srgbClr val="000000"/>
                        </a:buClr>
                        <a:buFont typeface="Courier New,monospace" panose="020B0604020202020204" pitchFamily="34" charset="0"/>
                        <a:buChar char="o"/>
                      </a:pPr>
                      <a:r>
                        <a:rPr lang="en-US" sz="1100" b="0" i="0" u="none" strike="noStrike" noProof="0">
                          <a:solidFill>
                            <a:srgbClr val="000000"/>
                          </a:solidFill>
                          <a:effectLst/>
                          <a:latin typeface="Calibri"/>
                        </a:rPr>
                        <a:t>Content</a:t>
                      </a:r>
                    </a:p>
                    <a:p>
                      <a:pPr marL="742950" lvl="1" indent="-285750">
                        <a:spcBef>
                          <a:spcPts val="0"/>
                        </a:spcBef>
                        <a:buClr>
                          <a:srgbClr val="000000"/>
                        </a:buClr>
                        <a:buFont typeface="Courier New,monospace" panose="020B0604020202020204" pitchFamily="34" charset="0"/>
                        <a:buChar char="o"/>
                      </a:pPr>
                      <a:r>
                        <a:rPr lang="en-US" sz="1100" b="0" i="0" u="none" strike="noStrike" noProof="0">
                          <a:solidFill>
                            <a:srgbClr val="000000"/>
                          </a:solidFill>
                          <a:effectLst/>
                          <a:latin typeface="Calibri"/>
                        </a:rPr>
                        <a:t>Schedule</a:t>
                      </a:r>
                    </a:p>
                  </a:txBody>
                  <a:tcPr marL="63500" marR="63500" marT="63500" marB="63500">
                    <a:lnR w="12700">
                      <a:solidFill>
                        <a:schemeClr val="tx1"/>
                      </a:solidFill>
                    </a:lnR>
                  </a:tcPr>
                </a:tc>
                <a:extLst>
                  <a:ext uri="{0D108BD9-81ED-4DB2-BD59-A6C34878D82A}">
                    <a16:rowId xmlns:a16="http://schemas.microsoft.com/office/drawing/2014/main" val="143124476"/>
                  </a:ext>
                </a:extLst>
              </a:tr>
              <a:tr h="717037">
                <a:tc>
                  <a:txBody>
                    <a:bodyPr/>
                    <a:lstStyle/>
                    <a:p>
                      <a:pPr lvl="0">
                        <a:buNone/>
                      </a:pPr>
                      <a:r>
                        <a:rPr lang="en-US" sz="1100" b="1" i="0" u="none" strike="noStrike" noProof="0" dirty="0">
                          <a:solidFill>
                            <a:srgbClr val="000000"/>
                          </a:solidFill>
                          <a:effectLst/>
                          <a:latin typeface="Calibri"/>
                        </a:rPr>
                        <a:t>Content Milestones</a:t>
                      </a:r>
                      <a:endParaRPr lang="en-US" dirty="0"/>
                    </a:p>
                    <a:p>
                      <a:pPr lvl="0">
                        <a:buNone/>
                      </a:pPr>
                      <a:r>
                        <a:rPr lang="en-US" sz="1100" b="1" i="0" u="none" strike="noStrike" noProof="0" dirty="0">
                          <a:solidFill>
                            <a:srgbClr val="000000"/>
                          </a:solidFill>
                          <a:effectLst/>
                          <a:latin typeface="Calibri"/>
                        </a:rPr>
                        <a:t>Instructional Designer works with faculty on specific deliverables.</a:t>
                      </a:r>
                    </a:p>
                  </a:txBody>
                  <a:tcPr marL="63500" marR="63500" marT="63500" marB="63500">
                    <a:lnL w="12700">
                      <a:solidFill>
                        <a:schemeClr val="tx1"/>
                      </a:solidFill>
                    </a:lnL>
                  </a:tcPr>
                </a:tc>
                <a:tc>
                  <a:txBody>
                    <a:bodyPr/>
                    <a:lstStyle/>
                    <a:p>
                      <a:r>
                        <a:rPr lang="en-US" sz="1100" b="0" i="0" u="none" strike="noStrike" noProof="0">
                          <a:solidFill>
                            <a:srgbClr val="000000"/>
                          </a:solidFill>
                          <a:effectLst/>
                          <a:latin typeface="Calibri"/>
                        </a:rPr>
                        <a:t>Week 4 – Week 8</a:t>
                      </a:r>
                      <a:endParaRPr lang="en-US" sz="1100">
                        <a:effectLst/>
                      </a:endParaRPr>
                    </a:p>
                  </a:txBody>
                  <a:tcPr marL="63500" marR="63500" marT="63500" marB="63500"/>
                </a:tc>
                <a:tc>
                  <a:txBody>
                    <a:bodyPr/>
                    <a:lstStyle/>
                    <a:p>
                      <a:r>
                        <a:rPr lang="en-US" sz="1100">
                          <a:effectLst/>
                        </a:rPr>
                        <a:t>Faculty developer, ID</a:t>
                      </a:r>
                    </a:p>
                  </a:txBody>
                  <a:tcPr marL="63500" marR="63500" marT="63500" marB="63500"/>
                </a:tc>
                <a:tc>
                  <a:txBody>
                    <a:bodyPr/>
                    <a:lstStyle/>
                    <a:p>
                      <a:pPr marL="342900" lvl="0" indent="-342900" fontAlgn="base">
                        <a:spcBef>
                          <a:spcPts val="0"/>
                        </a:spcBef>
                        <a:buClr>
                          <a:srgbClr val="000000"/>
                        </a:buClr>
                        <a:buFont typeface="Arial,Sans-Serif" panose="020B0604020202020204" pitchFamily="34" charset="0"/>
                        <a:buChar char="•"/>
                      </a:pPr>
                      <a:r>
                        <a:rPr lang="en-US" sz="1100" b="0" i="0" u="none" strike="noStrike" noProof="0">
                          <a:solidFill>
                            <a:srgbClr val="000000"/>
                          </a:solidFill>
                          <a:effectLst/>
                          <a:latin typeface="Calibri"/>
                        </a:rPr>
                        <a:t>Content deliverables </a:t>
                      </a:r>
                    </a:p>
                    <a:p>
                      <a:pPr marL="342900" lvl="0" indent="-342900">
                        <a:spcBef>
                          <a:spcPts val="0"/>
                        </a:spcBef>
                        <a:buClr>
                          <a:srgbClr val="000000"/>
                        </a:buClr>
                        <a:buFont typeface="Arial,Sans-Serif" panose="020B0604020202020204" pitchFamily="34" charset="0"/>
                        <a:buChar char="•"/>
                      </a:pPr>
                      <a:r>
                        <a:rPr lang="en-US" sz="1100" b="0" i="0" u="none" strike="noStrike" noProof="0">
                          <a:solidFill>
                            <a:srgbClr val="000000"/>
                          </a:solidFill>
                          <a:effectLst/>
                          <a:latin typeface="Calibri"/>
                        </a:rPr>
                        <a:t>Redesign project track sheet</a:t>
                      </a:r>
                    </a:p>
                  </a:txBody>
                  <a:tcPr marL="63500" marR="63500" marT="63500" marB="63500">
                    <a:lnR w="12700">
                      <a:solidFill>
                        <a:schemeClr val="tx1"/>
                      </a:solidFill>
                    </a:lnR>
                  </a:tcPr>
                </a:tc>
                <a:extLst>
                  <a:ext uri="{0D108BD9-81ED-4DB2-BD59-A6C34878D82A}">
                    <a16:rowId xmlns:a16="http://schemas.microsoft.com/office/drawing/2014/main" val="3603832512"/>
                  </a:ext>
                </a:extLst>
              </a:tr>
              <a:tr h="717037">
                <a:tc>
                  <a:txBody>
                    <a:bodyPr/>
                    <a:lstStyle/>
                    <a:p>
                      <a:r>
                        <a:rPr lang="en-US" sz="1100" dirty="0">
                          <a:effectLst/>
                        </a:rPr>
                        <a:t>Content Edit </a:t>
                      </a:r>
                      <a:endParaRPr lang="en-US" dirty="0">
                        <a:effectLst/>
                      </a:endParaRPr>
                    </a:p>
                    <a:p>
                      <a:r>
                        <a:rPr lang="en-US" sz="1100" dirty="0">
                          <a:effectLst/>
                        </a:rPr>
                        <a:t>ID and Multimedia team will work on the content redesign and updates, including multimedia production.</a:t>
                      </a:r>
                      <a:endParaRPr lang="en-US" dirty="0">
                        <a:effectLst/>
                      </a:endParaRPr>
                    </a:p>
                  </a:txBody>
                  <a:tcPr marL="63500" marR="63500" marT="63500" marB="63500">
                    <a:lnL w="12700">
                      <a:solidFill>
                        <a:schemeClr val="tx1"/>
                      </a:solidFill>
                    </a:ln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a:effectLst/>
                        </a:rPr>
                        <a:t>Week 9 </a:t>
                      </a:r>
                      <a:r>
                        <a:rPr lang="en-US" sz="1100"/>
                        <a:t>–</a:t>
                      </a:r>
                      <a:r>
                        <a:rPr lang="en-US" sz="1100">
                          <a:effectLst/>
                        </a:rPr>
                        <a:t> Week 10</a:t>
                      </a:r>
                      <a:endParaRPr lang="en-US">
                        <a:effectLst/>
                      </a:endParaRPr>
                    </a:p>
                  </a:txBody>
                  <a:tcPr marL="63500" marR="63500" marT="63500" marB="63500"/>
                </a:tc>
                <a:tc>
                  <a:txBody>
                    <a:bodyPr/>
                    <a:lstStyle/>
                    <a:p>
                      <a:r>
                        <a:rPr lang="en-US" sz="1100">
                          <a:effectLst/>
                        </a:rPr>
                        <a:t>ID, LT, Multimedia team</a:t>
                      </a:r>
                      <a:endParaRPr lang="en-US">
                        <a:effectLst/>
                      </a:endParaRPr>
                    </a:p>
                  </a:txBody>
                  <a:tcPr marL="63500" marR="63500" marT="63500" marB="63500"/>
                </a:tc>
                <a:tc>
                  <a:txBody>
                    <a:bodyPr/>
                    <a:lstStyle/>
                    <a:p>
                      <a:pPr marL="342900" lvl="0" indent="-342900" fontAlgn="base">
                        <a:spcBef>
                          <a:spcPts val="0"/>
                        </a:spcBef>
                        <a:buFont typeface="Arial" panose="020B0604020202020204" pitchFamily="34" charset="0"/>
                        <a:buChar char="•"/>
                        <a:tabLst>
                          <a:tab pos="457200" algn="l"/>
                        </a:tabLst>
                      </a:pPr>
                      <a:r>
                        <a:rPr lang="en-US" sz="1100">
                          <a:effectLst/>
                        </a:rPr>
                        <a:t>Course content redesign in LMS</a:t>
                      </a:r>
                      <a:endParaRPr lang="en-US">
                        <a:effectLst/>
                      </a:endParaRPr>
                    </a:p>
                    <a:p>
                      <a:pPr marL="342900" lvl="0" indent="-342900" fontAlgn="base">
                        <a:spcBef>
                          <a:spcPts val="0"/>
                        </a:spcBef>
                        <a:buFont typeface="Arial" panose="020B0604020202020204" pitchFamily="34" charset="0"/>
                        <a:buChar char="•"/>
                      </a:pPr>
                      <a:r>
                        <a:rPr lang="en-US" sz="1100">
                          <a:effectLst/>
                        </a:rPr>
                        <a:t>Completed New multimedia </a:t>
                      </a:r>
                      <a:endParaRPr lang="en-US">
                        <a:effectLst/>
                      </a:endParaRPr>
                    </a:p>
                  </a:txBody>
                  <a:tcPr marL="63500" marR="63500" marT="63500" marB="63500">
                    <a:lnR w="12700">
                      <a:solidFill>
                        <a:schemeClr val="tx1"/>
                      </a:solidFill>
                    </a:lnR>
                  </a:tcPr>
                </a:tc>
                <a:extLst>
                  <a:ext uri="{0D108BD9-81ED-4DB2-BD59-A6C34878D82A}">
                    <a16:rowId xmlns:a16="http://schemas.microsoft.com/office/drawing/2014/main" val="1023522203"/>
                  </a:ext>
                </a:extLst>
              </a:tr>
              <a:tr h="528342">
                <a:tc>
                  <a:txBody>
                    <a:bodyPr/>
                    <a:lstStyle/>
                    <a:p>
                      <a:r>
                        <a:rPr lang="en-US" sz="1100" dirty="0">
                          <a:effectLst/>
                        </a:rPr>
                        <a:t>QA</a:t>
                      </a:r>
                      <a:endParaRPr lang="en-US" dirty="0">
                        <a:effectLst/>
                      </a:endParaRPr>
                    </a:p>
                    <a:p>
                      <a:r>
                        <a:rPr lang="en-US" sz="1100" dirty="0">
                          <a:effectLst/>
                        </a:rPr>
                        <a:t>Faculty developer, ID work on the QA process .</a:t>
                      </a:r>
                      <a:endParaRPr lang="en-US" dirty="0">
                        <a:effectLst/>
                      </a:endParaRPr>
                    </a:p>
                  </a:txBody>
                  <a:tcPr marL="63500" marR="63500" marT="63500" marB="63500">
                    <a:lnL w="12700">
                      <a:solidFill>
                        <a:schemeClr val="tx1"/>
                      </a:solidFill>
                    </a:lnL>
                  </a:tcPr>
                </a:tc>
                <a:tc>
                  <a:txBody>
                    <a:bodyPr/>
                    <a:lstStyle/>
                    <a:p>
                      <a:r>
                        <a:rPr lang="en-US" sz="1100">
                          <a:effectLst/>
                        </a:rPr>
                        <a:t>Week 11</a:t>
                      </a:r>
                      <a:endParaRPr lang="en-US">
                        <a:effectLst/>
                      </a:endParaRPr>
                    </a:p>
                  </a:txBody>
                  <a:tcPr marL="63500" marR="63500" marT="63500" marB="63500"/>
                </a:tc>
                <a:tc>
                  <a:txBody>
                    <a:bodyPr/>
                    <a:lstStyle/>
                    <a:p>
                      <a:r>
                        <a:rPr lang="en-US" sz="1100">
                          <a:effectLst/>
                        </a:rPr>
                        <a:t>Faculty developer, ID, LT</a:t>
                      </a:r>
                      <a:endParaRPr lang="en-US">
                        <a:effectLst/>
                      </a:endParaRPr>
                    </a:p>
                  </a:txBody>
                  <a:tcPr marL="63500" marR="63500" marT="63500" marB="63500"/>
                </a:tc>
                <a:tc>
                  <a:txBody>
                    <a:bodyPr/>
                    <a:lstStyle/>
                    <a:p>
                      <a:pPr marL="342900" lvl="0" indent="-342900" fontAlgn="base">
                        <a:spcBef>
                          <a:spcPts val="0"/>
                        </a:spcBef>
                        <a:buFont typeface="Arial" panose="020B0604020202020204" pitchFamily="34" charset="0"/>
                        <a:buChar char="•"/>
                        <a:tabLst>
                          <a:tab pos="457200" algn="l"/>
                        </a:tabLst>
                      </a:pPr>
                      <a:r>
                        <a:rPr lang="en-US" sz="1100">
                          <a:effectLst/>
                        </a:rPr>
                        <a:t>Finalized course content, including multimedia</a:t>
                      </a:r>
                      <a:endParaRPr lang="en-US">
                        <a:effectLst/>
                      </a:endParaRPr>
                    </a:p>
                    <a:p>
                      <a:pPr marL="342900" lvl="0" indent="-342900" fontAlgn="base">
                        <a:spcBef>
                          <a:spcPts val="0"/>
                        </a:spcBef>
                        <a:buFont typeface="Arial" panose="020B0604020202020204" pitchFamily="34" charset="0"/>
                        <a:buChar char="•"/>
                        <a:tabLst>
                          <a:tab pos="457200" algn="l"/>
                        </a:tabLst>
                      </a:pPr>
                      <a:r>
                        <a:rPr lang="en-US" sz="1100">
                          <a:effectLst/>
                        </a:rPr>
                        <a:t>Completed QA checklist</a:t>
                      </a:r>
                      <a:endParaRPr lang="en-US">
                        <a:effectLst/>
                      </a:endParaRPr>
                    </a:p>
                  </a:txBody>
                  <a:tcPr marL="63500" marR="63500" marT="63500" marB="63500">
                    <a:lnR w="12700">
                      <a:solidFill>
                        <a:schemeClr val="tx1"/>
                      </a:solidFill>
                    </a:lnR>
                  </a:tcPr>
                </a:tc>
                <a:extLst>
                  <a:ext uri="{0D108BD9-81ED-4DB2-BD59-A6C34878D82A}">
                    <a16:rowId xmlns:a16="http://schemas.microsoft.com/office/drawing/2014/main" val="216543563"/>
                  </a:ext>
                </a:extLst>
              </a:tr>
              <a:tr h="717037">
                <a:tc>
                  <a:txBody>
                    <a:bodyPr/>
                    <a:lstStyle/>
                    <a:p>
                      <a:r>
                        <a:rPr lang="en-US" sz="1100" dirty="0">
                          <a:effectLst/>
                        </a:rPr>
                        <a:t>Revamp Approval</a:t>
                      </a:r>
                      <a:endParaRPr lang="en-US" dirty="0">
                        <a:effectLst/>
                      </a:endParaRPr>
                    </a:p>
                    <a:p>
                      <a:r>
                        <a:rPr lang="en-US" sz="1100" dirty="0">
                          <a:effectLst/>
                        </a:rPr>
                        <a:t>Instructional Designer submits the completion notice to T&amp;L Sr. Director for approval.</a:t>
                      </a:r>
                      <a:endParaRPr lang="en-US" dirty="0">
                        <a:effectLst/>
                      </a:endParaRPr>
                    </a:p>
                  </a:txBody>
                  <a:tcPr marL="63500" marR="63500" marT="63500" marB="63500">
                    <a:lnL w="12700">
                      <a:solidFill>
                        <a:schemeClr val="tx1"/>
                      </a:solidFill>
                    </a:lnL>
                    <a:lnB w="12700">
                      <a:solidFill>
                        <a:schemeClr val="tx1"/>
                      </a:solidFill>
                    </a:lnB>
                  </a:tcPr>
                </a:tc>
                <a:tc>
                  <a:txBody>
                    <a:bodyPr/>
                    <a:lstStyle/>
                    <a:p>
                      <a:r>
                        <a:rPr lang="en-US" sz="1100">
                          <a:effectLst/>
                        </a:rPr>
                        <a:t>Week 12</a:t>
                      </a:r>
                      <a:endParaRPr lang="en-US">
                        <a:effectLst/>
                      </a:endParaRPr>
                    </a:p>
                  </a:txBody>
                  <a:tcPr marL="63500" marR="63500" marT="63500" marB="63500">
                    <a:lnB w="12700">
                      <a:solidFill>
                        <a:schemeClr val="tx1"/>
                      </a:solidFill>
                    </a:lnB>
                  </a:tcPr>
                </a:tc>
                <a:tc>
                  <a:txBody>
                    <a:bodyPr/>
                    <a:lstStyle/>
                    <a:p>
                      <a:r>
                        <a:rPr lang="en-US" sz="1100">
                          <a:effectLst/>
                        </a:rPr>
                        <a:t>ID, T&amp;L Sr. Director</a:t>
                      </a:r>
                      <a:endParaRPr lang="en-US">
                        <a:effectLst/>
                      </a:endParaRPr>
                    </a:p>
                  </a:txBody>
                  <a:tcPr marL="63500" marR="63500" marT="63500" marB="63500">
                    <a:lnB w="12700">
                      <a:solidFill>
                        <a:schemeClr val="tx1"/>
                      </a:solidFill>
                    </a:lnB>
                  </a:tcPr>
                </a:tc>
                <a:tc>
                  <a:txBody>
                    <a:bodyPr/>
                    <a:lstStyle/>
                    <a:p>
                      <a:pPr marL="342900" lvl="0" indent="-342900" fontAlgn="base">
                        <a:spcBef>
                          <a:spcPts val="0"/>
                        </a:spcBef>
                        <a:buFont typeface="Arial" panose="020B0604020202020204" pitchFamily="34" charset="0"/>
                        <a:buChar char="•"/>
                        <a:tabLst>
                          <a:tab pos="457200" algn="l"/>
                        </a:tabLst>
                      </a:pPr>
                      <a:r>
                        <a:rPr lang="en-US" sz="1100" dirty="0">
                          <a:effectLst/>
                        </a:rPr>
                        <a:t>Revamped online course template</a:t>
                      </a:r>
                      <a:endParaRPr lang="en-US" dirty="0">
                        <a:effectLst/>
                      </a:endParaRPr>
                    </a:p>
                    <a:p>
                      <a:pPr marL="342900" lvl="0" indent="-342900" fontAlgn="base">
                        <a:spcBef>
                          <a:spcPts val="0"/>
                        </a:spcBef>
                        <a:buFont typeface="Arial" panose="020B0604020202020204" pitchFamily="34" charset="0"/>
                        <a:buChar char="•"/>
                        <a:tabLst>
                          <a:tab pos="457200" algn="l"/>
                        </a:tabLst>
                      </a:pPr>
                      <a:r>
                        <a:rPr lang="en-US" sz="1100" dirty="0">
                          <a:effectLst/>
                        </a:rPr>
                        <a:t>Completed revamp track sheet</a:t>
                      </a:r>
                      <a:endParaRPr lang="en-US" dirty="0">
                        <a:effectLst/>
                      </a:endParaRPr>
                    </a:p>
                    <a:p>
                      <a:pPr marL="342900" lvl="0" indent="-342900" fontAlgn="base">
                        <a:spcBef>
                          <a:spcPts val="0"/>
                        </a:spcBef>
                        <a:buFont typeface="Arial" panose="020B0604020202020204" pitchFamily="34" charset="0"/>
                        <a:buChar char="•"/>
                        <a:tabLst>
                          <a:tab pos="457200" algn="l"/>
                        </a:tabLst>
                      </a:pPr>
                      <a:r>
                        <a:rPr lang="en-US" sz="1100" dirty="0">
                          <a:effectLst/>
                        </a:rPr>
                        <a:t>Approval from Sr. T&amp;L Director</a:t>
                      </a:r>
                      <a:endParaRPr lang="en-US" dirty="0">
                        <a:effectLst/>
                      </a:endParaRPr>
                    </a:p>
                  </a:txBody>
                  <a:tcPr marL="63500" marR="63500" marT="63500" marB="63500">
                    <a:lnR w="12700">
                      <a:solidFill>
                        <a:schemeClr val="tx1"/>
                      </a:solidFill>
                    </a:lnR>
                    <a:lnB w="12700">
                      <a:solidFill>
                        <a:schemeClr val="tx1"/>
                      </a:solidFill>
                    </a:lnB>
                  </a:tcPr>
                </a:tc>
                <a:extLst>
                  <a:ext uri="{0D108BD9-81ED-4DB2-BD59-A6C34878D82A}">
                    <a16:rowId xmlns:a16="http://schemas.microsoft.com/office/drawing/2014/main" val="3809329372"/>
                  </a:ext>
                </a:extLst>
              </a:tr>
            </a:tbl>
          </a:graphicData>
        </a:graphic>
      </p:graphicFrame>
      <p:sp>
        <p:nvSpPr>
          <p:cNvPr id="2" name="Slide Number Placeholder 1">
            <a:extLst>
              <a:ext uri="{FF2B5EF4-FFF2-40B4-BE49-F238E27FC236}">
                <a16:creationId xmlns:a16="http://schemas.microsoft.com/office/drawing/2014/main" id="{3D6101A0-8656-4163-A474-D08E0674F1BA}"/>
              </a:ext>
            </a:extLst>
          </p:cNvPr>
          <p:cNvSpPr>
            <a:spLocks noGrp="1"/>
          </p:cNvSpPr>
          <p:nvPr>
            <p:ph type="sldNum" sz="quarter" idx="12"/>
          </p:nvPr>
        </p:nvSpPr>
        <p:spPr/>
        <p:txBody>
          <a:bodyPr/>
          <a:lstStyle/>
          <a:p>
            <a:fld id="{48F63A3B-78C7-47BE-AE5E-E10140E04643}" type="slidenum">
              <a:rPr lang="en-US" smtClean="0"/>
              <a:t>21</a:t>
            </a:fld>
            <a:endParaRPr lang="en-US"/>
          </a:p>
        </p:txBody>
      </p:sp>
    </p:spTree>
    <p:extLst>
      <p:ext uri="{BB962C8B-B14F-4D97-AF65-F5344CB8AC3E}">
        <p14:creationId xmlns:p14="http://schemas.microsoft.com/office/powerpoint/2010/main" val="344201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52AFE-785C-AF4C-BF8E-F4C3B4300CFB}"/>
              </a:ext>
            </a:extLst>
          </p:cNvPr>
          <p:cNvSpPr>
            <a:spLocks noGrp="1"/>
          </p:cNvSpPr>
          <p:nvPr>
            <p:ph sz="half" idx="1"/>
          </p:nvPr>
        </p:nvSpPr>
        <p:spPr>
          <a:xfrm>
            <a:off x="608162" y="1825625"/>
            <a:ext cx="5181600" cy="4624152"/>
          </a:xfrm>
        </p:spPr>
        <p:txBody>
          <a:bodyPr lIns="91440" tIns="45720" rIns="91440" bIns="45720" anchor="t"/>
          <a:lstStyle/>
          <a:p>
            <a:r>
              <a:rPr lang="en-US" dirty="0">
                <a:cs typeface="Calibri"/>
              </a:rPr>
              <a:t>Faculty and student feedback.</a:t>
            </a:r>
          </a:p>
          <a:p>
            <a:r>
              <a:rPr lang="en-US" dirty="0">
                <a:cs typeface="Calibri"/>
              </a:rPr>
              <a:t>Culture of continuous improvement.</a:t>
            </a:r>
          </a:p>
          <a:p>
            <a:r>
              <a:rPr lang="en-US" dirty="0">
                <a:ea typeface="+mn-lt"/>
                <a:cs typeface="+mn-lt"/>
              </a:rPr>
              <a:t>Course shelf-life management.</a:t>
            </a:r>
          </a:p>
          <a:p>
            <a:r>
              <a:rPr lang="en-US" dirty="0">
                <a:cs typeface="Calibri"/>
              </a:rPr>
              <a:t>Challenges:</a:t>
            </a:r>
          </a:p>
          <a:p>
            <a:pPr lvl="1"/>
            <a:r>
              <a:rPr lang="en-US" dirty="0">
                <a:cs typeface="Calibri"/>
              </a:rPr>
              <a:t>Re-evaluating Tier 1 revamps.</a:t>
            </a:r>
          </a:p>
          <a:p>
            <a:pPr lvl="1"/>
            <a:r>
              <a:rPr lang="en-US" dirty="0">
                <a:cs typeface="Calibri"/>
              </a:rPr>
              <a:t>Escalations.</a:t>
            </a:r>
          </a:p>
          <a:p>
            <a:pPr lvl="1"/>
            <a:r>
              <a:rPr lang="en-US" dirty="0">
                <a:cs typeface="Calibri"/>
              </a:rPr>
              <a:t>Inclusivity: Incorporating perspectives from other course section instructors.</a:t>
            </a:r>
          </a:p>
          <a:p>
            <a:pPr lvl="1"/>
            <a:r>
              <a:rPr lang="en-US" dirty="0">
                <a:cs typeface="Calibri"/>
              </a:rPr>
              <a:t>Faculty transitions.</a:t>
            </a:r>
            <a:endParaRPr lang="en-US" dirty="0"/>
          </a:p>
          <a:p>
            <a:endParaRPr lang="en-US" dirty="0">
              <a:cs typeface="Calibri"/>
            </a:endParaRPr>
          </a:p>
        </p:txBody>
      </p:sp>
      <p:sp>
        <p:nvSpPr>
          <p:cNvPr id="5" name="Content Placeholder 4">
            <a:extLst>
              <a:ext uri="{FF2B5EF4-FFF2-40B4-BE49-F238E27FC236}">
                <a16:creationId xmlns:a16="http://schemas.microsoft.com/office/drawing/2014/main" id="{7C246499-A8A6-626E-D35C-125FDCEDFFED}"/>
              </a:ext>
            </a:extLst>
          </p:cNvPr>
          <p:cNvSpPr>
            <a:spLocks noGrp="1"/>
          </p:cNvSpPr>
          <p:nvPr>
            <p:ph sz="half" idx="2"/>
          </p:nvPr>
        </p:nvSpPr>
        <p:spPr>
          <a:xfrm>
            <a:off x="6420165" y="1717705"/>
            <a:ext cx="5021675" cy="4624153"/>
          </a:xfrm>
          <a:ln>
            <a:noFill/>
          </a:ln>
        </p:spPr>
        <p:txBody>
          <a:bodyPr lIns="91440" tIns="45720" rIns="91440" bIns="45720" anchor="t"/>
          <a:lstStyle/>
          <a:p>
            <a:pPr marL="0" indent="0">
              <a:lnSpc>
                <a:spcPct val="150000"/>
              </a:lnSpc>
              <a:buNone/>
            </a:pPr>
            <a:r>
              <a:rPr lang="en-US" sz="1400" dirty="0">
                <a:solidFill>
                  <a:srgbClr val="002D72"/>
                </a:solidFill>
                <a:latin typeface="Cavolini"/>
                <a:cs typeface="Calibri" panose="020F0502020204030204"/>
              </a:rPr>
              <a:t>"Student feedback on the new group project was very positive in the Consumer Behavior course. Students appreciated the structure and freedom to choose from multiple topics. The group project provided a construct to apply the course concepts and allow students to insert their own experiences - since they are all consumers..."</a:t>
            </a:r>
            <a:endParaRPr lang="en-US" sz="1400" dirty="0">
              <a:solidFill>
                <a:srgbClr val="002D72"/>
              </a:solidFill>
              <a:cs typeface="Calibri"/>
            </a:endParaRPr>
          </a:p>
          <a:p>
            <a:pPr marL="0" indent="0">
              <a:lnSpc>
                <a:spcPct val="150000"/>
              </a:lnSpc>
              <a:buNone/>
            </a:pPr>
            <a:endParaRPr lang="en-US" sz="1400" dirty="0">
              <a:solidFill>
                <a:srgbClr val="002D72"/>
              </a:solidFill>
              <a:latin typeface="Cavolini"/>
              <a:cs typeface="Calibri" panose="020F0502020204030204"/>
            </a:endParaRPr>
          </a:p>
          <a:p>
            <a:pPr marL="0" indent="0">
              <a:lnSpc>
                <a:spcPct val="150000"/>
              </a:lnSpc>
              <a:buNone/>
            </a:pPr>
            <a:r>
              <a:rPr lang="en-US" sz="1400" dirty="0">
                <a:solidFill>
                  <a:srgbClr val="002D72"/>
                </a:solidFill>
                <a:latin typeface="Cavolini"/>
                <a:cs typeface="Calibri" panose="020F0502020204030204"/>
              </a:rPr>
              <a:t>"I felt the assignments were challenging, relevant and helped students master the intended content..."</a:t>
            </a:r>
            <a:endParaRPr lang="en-US" sz="1400" dirty="0">
              <a:solidFill>
                <a:srgbClr val="002D72"/>
              </a:solidFill>
              <a:latin typeface="Cavolini"/>
              <a:cs typeface="Arabic Typesetting"/>
            </a:endParaRPr>
          </a:p>
          <a:p>
            <a:pPr marL="0" indent="0">
              <a:lnSpc>
                <a:spcPct val="150000"/>
              </a:lnSpc>
              <a:buNone/>
            </a:pPr>
            <a:r>
              <a:rPr lang="en-US" sz="1400" dirty="0">
                <a:solidFill>
                  <a:srgbClr val="002D72"/>
                </a:solidFill>
                <a:latin typeface="Cavolini"/>
                <a:cs typeface="Calibri" panose="020F0502020204030204"/>
              </a:rPr>
              <a:t>"The course content was reflective and helped me understand my own behaviors..."</a:t>
            </a:r>
            <a:endParaRPr lang="en-US" sz="1400" dirty="0">
              <a:solidFill>
                <a:srgbClr val="002D72"/>
              </a:solidFill>
              <a:latin typeface="Cavolini"/>
              <a:cs typeface="Arabic Typesetting"/>
            </a:endParaRPr>
          </a:p>
        </p:txBody>
      </p:sp>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p:txBody>
          <a:bodyPr lIns="91440" tIns="45720" rIns="91440" bIns="45720" anchor="t"/>
          <a:lstStyle/>
          <a:p>
            <a:r>
              <a:rPr lang="en-US">
                <a:cs typeface="Calibri Light"/>
              </a:rPr>
              <a:t>Impact</a:t>
            </a:r>
            <a:endParaRPr lang="en-US"/>
          </a:p>
        </p:txBody>
      </p:sp>
      <p:sp>
        <p:nvSpPr>
          <p:cNvPr id="7" name="Slide Number Placeholder 6">
            <a:extLst>
              <a:ext uri="{FF2B5EF4-FFF2-40B4-BE49-F238E27FC236}">
                <a16:creationId xmlns:a16="http://schemas.microsoft.com/office/drawing/2014/main" id="{7DD41BD3-09A4-5140-954C-2E30BC23FD5A}"/>
              </a:ext>
            </a:extLst>
          </p:cNvPr>
          <p:cNvSpPr>
            <a:spLocks noGrp="1"/>
          </p:cNvSpPr>
          <p:nvPr>
            <p:ph type="sldNum" sz="quarter" idx="4294967295"/>
          </p:nvPr>
        </p:nvSpPr>
        <p:spPr>
          <a:xfrm>
            <a:off x="9448800" y="6271683"/>
            <a:ext cx="2743200" cy="365125"/>
          </a:xfrm>
        </p:spPr>
        <p:txBody>
          <a:bodyPr/>
          <a:lstStyle/>
          <a:p>
            <a:fld id="{DBA4E684-D84B-E74A-BAD3-84496E53C297}" type="slidenum">
              <a:rPr lang="en-US" smtClean="0"/>
              <a:pPr/>
              <a:t>22</a:t>
            </a:fld>
            <a:endParaRPr lang="en-US"/>
          </a:p>
        </p:txBody>
      </p:sp>
      <p:pic>
        <p:nvPicPr>
          <p:cNvPr id="8" name="Graphic 8" descr="Open quotation mark outline">
            <a:extLst>
              <a:ext uri="{FF2B5EF4-FFF2-40B4-BE49-F238E27FC236}">
                <a16:creationId xmlns:a16="http://schemas.microsoft.com/office/drawing/2014/main" id="{C1281B4D-4F58-0542-50AD-17E5BBE57D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8204" y="1507439"/>
            <a:ext cx="745068" cy="745068"/>
          </a:xfrm>
          <a:prstGeom prst="rect">
            <a:avLst/>
          </a:prstGeom>
        </p:spPr>
      </p:pic>
      <p:pic>
        <p:nvPicPr>
          <p:cNvPr id="9" name="Graphic 8" descr="Open quotation mark outline">
            <a:extLst>
              <a:ext uri="{FF2B5EF4-FFF2-40B4-BE49-F238E27FC236}">
                <a16:creationId xmlns:a16="http://schemas.microsoft.com/office/drawing/2014/main" id="{7EC2A1F7-A4A8-D118-8B2B-8C50372E8D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078057" y="5774144"/>
            <a:ext cx="726253" cy="698031"/>
          </a:xfrm>
          <a:prstGeom prst="rect">
            <a:avLst/>
          </a:prstGeom>
        </p:spPr>
      </p:pic>
    </p:spTree>
    <p:extLst>
      <p:ext uri="{BB962C8B-B14F-4D97-AF65-F5344CB8AC3E}">
        <p14:creationId xmlns:p14="http://schemas.microsoft.com/office/powerpoint/2010/main" val="2765712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able&#10;&#10;Description automatically generated">
            <a:extLst>
              <a:ext uri="{FF2B5EF4-FFF2-40B4-BE49-F238E27FC236}">
                <a16:creationId xmlns:a16="http://schemas.microsoft.com/office/drawing/2014/main" id="{2249358E-AF6B-0A13-8BB2-693AA9063FB5}"/>
              </a:ext>
            </a:extLst>
          </p:cNvPr>
          <p:cNvPicPr>
            <a:picLocks noChangeAspect="1"/>
          </p:cNvPicPr>
          <p:nvPr/>
        </p:nvPicPr>
        <p:blipFill>
          <a:blip r:embed="rId3"/>
          <a:stretch>
            <a:fillRect/>
          </a:stretch>
        </p:blipFill>
        <p:spPr>
          <a:xfrm>
            <a:off x="6627157" y="666728"/>
            <a:ext cx="4126671" cy="5465791"/>
          </a:xfrm>
          <a:prstGeom prst="rect">
            <a:avLst/>
          </a:prstGeom>
        </p:spPr>
      </p:pic>
      <p:sp>
        <p:nvSpPr>
          <p:cNvPr id="6" name="Content Placeholder 2">
            <a:extLst>
              <a:ext uri="{FF2B5EF4-FFF2-40B4-BE49-F238E27FC236}">
                <a16:creationId xmlns:a16="http://schemas.microsoft.com/office/drawing/2014/main" id="{D02F2EA7-D37E-455F-F4EB-40C076374612}"/>
              </a:ext>
            </a:extLst>
          </p:cNvPr>
          <p:cNvSpPr txBox="1">
            <a:spLocks/>
          </p:cNvSpPr>
          <p:nvPr/>
        </p:nvSpPr>
        <p:spPr>
          <a:xfrm>
            <a:off x="6092683" y="6499080"/>
            <a:ext cx="5209465" cy="2625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a:t>2022 EDUCAUSE Horizon Report, Teaching and Learning Edition</a:t>
            </a:r>
            <a:endParaRPr lang="en-US" sz="2400">
              <a:cs typeface="Calibri"/>
            </a:endParaRPr>
          </a:p>
          <a:p>
            <a:pPr marL="457200" lvl="1">
              <a:buFont typeface="Arial" panose="020B0604020202020204" pitchFamily="34" charset="0"/>
              <a:buChar char="•"/>
            </a:pPr>
            <a:endParaRPr lang="en-US">
              <a:cs typeface="Calibri"/>
            </a:endParaRPr>
          </a:p>
        </p:txBody>
      </p:sp>
      <p:sp>
        <p:nvSpPr>
          <p:cNvPr id="13" name="Title 1">
            <a:extLst>
              <a:ext uri="{FF2B5EF4-FFF2-40B4-BE49-F238E27FC236}">
                <a16:creationId xmlns:a16="http://schemas.microsoft.com/office/drawing/2014/main" id="{AD408F71-0C65-9CFD-0370-A1034687B2B3}"/>
              </a:ext>
            </a:extLst>
          </p:cNvPr>
          <p:cNvSpPr txBox="1">
            <a:spLocks/>
          </p:cNvSpPr>
          <p:nvPr/>
        </p:nvSpPr>
        <p:spPr>
          <a:xfrm>
            <a:off x="879950" y="393846"/>
            <a:ext cx="4620584" cy="38314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2D72"/>
                </a:solidFill>
              </a:rPr>
              <a:t>Other Approaches </a:t>
            </a:r>
            <a:endParaRPr lang="en-US" b="1">
              <a:solidFill>
                <a:srgbClr val="002D72"/>
              </a:solidFill>
              <a:ea typeface="Calibri Light"/>
              <a:cs typeface="Calibri Light"/>
            </a:endParaRPr>
          </a:p>
          <a:p>
            <a:endParaRPr lang="en-US" b="1">
              <a:solidFill>
                <a:srgbClr val="002D72"/>
              </a:solidFill>
              <a:ea typeface="Calibri Light"/>
              <a:cs typeface="Calibri Light"/>
            </a:endParaRPr>
          </a:p>
        </p:txBody>
      </p:sp>
      <p:cxnSp>
        <p:nvCxnSpPr>
          <p:cNvPr id="17" name="Straight Arrow Connector 16">
            <a:extLst>
              <a:ext uri="{FF2B5EF4-FFF2-40B4-BE49-F238E27FC236}">
                <a16:creationId xmlns:a16="http://schemas.microsoft.com/office/drawing/2014/main" id="{AD621EBF-AB50-B0E4-C57B-155120E5FC05}"/>
              </a:ext>
            </a:extLst>
          </p:cNvPr>
          <p:cNvCxnSpPr/>
          <p:nvPr/>
        </p:nvCxnSpPr>
        <p:spPr>
          <a:xfrm flipV="1">
            <a:off x="881571" y="3747523"/>
            <a:ext cx="4296685" cy="14986"/>
          </a:xfrm>
          <a:prstGeom prst="straightConnector1">
            <a:avLst/>
          </a:prstGeom>
          <a:ln w="57150">
            <a:solidFill>
              <a:srgbClr val="002D7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8F2C388-8DB6-43E6-BB89-EDF64DD1D662}"/>
              </a:ext>
            </a:extLst>
          </p:cNvPr>
          <p:cNvSpPr>
            <a:spLocks noGrp="1"/>
          </p:cNvSpPr>
          <p:nvPr>
            <p:ph type="sldNum" sz="quarter" idx="12"/>
          </p:nvPr>
        </p:nvSpPr>
        <p:spPr/>
        <p:txBody>
          <a:bodyPr/>
          <a:lstStyle/>
          <a:p>
            <a:fld id="{48F63A3B-78C7-47BE-AE5E-E10140E04643}" type="slidenum">
              <a:rPr lang="en-US" smtClean="0"/>
              <a:t>23</a:t>
            </a:fld>
            <a:endParaRPr lang="en-US"/>
          </a:p>
        </p:txBody>
      </p:sp>
    </p:spTree>
    <p:extLst>
      <p:ext uri="{BB962C8B-B14F-4D97-AF65-F5344CB8AC3E}">
        <p14:creationId xmlns:p14="http://schemas.microsoft.com/office/powerpoint/2010/main" val="9859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8260-D8D3-9DB2-5C68-39654CD08938}"/>
              </a:ext>
            </a:extLst>
          </p:cNvPr>
          <p:cNvSpPr>
            <a:spLocks noGrp="1"/>
          </p:cNvSpPr>
          <p:nvPr>
            <p:ph type="title"/>
          </p:nvPr>
        </p:nvSpPr>
        <p:spPr/>
        <p:txBody>
          <a:bodyPr lIns="91440" tIns="45720" rIns="91440" bIns="45720" anchor="t"/>
          <a:lstStyle/>
          <a:p>
            <a:r>
              <a:rPr lang="en-US">
                <a:cs typeface="Calibri Light"/>
              </a:rPr>
              <a:t>References</a:t>
            </a:r>
            <a:endParaRPr lang="en-US"/>
          </a:p>
        </p:txBody>
      </p:sp>
      <p:sp>
        <p:nvSpPr>
          <p:cNvPr id="3" name="Content Placeholder 2">
            <a:extLst>
              <a:ext uri="{FF2B5EF4-FFF2-40B4-BE49-F238E27FC236}">
                <a16:creationId xmlns:a16="http://schemas.microsoft.com/office/drawing/2014/main" id="{6C4B92A8-F517-57E0-3394-EB5710A28157}"/>
              </a:ext>
            </a:extLst>
          </p:cNvPr>
          <p:cNvSpPr>
            <a:spLocks noGrp="1"/>
          </p:cNvSpPr>
          <p:nvPr>
            <p:ph idx="1"/>
          </p:nvPr>
        </p:nvSpPr>
        <p:spPr/>
        <p:txBody>
          <a:bodyPr lIns="91440" tIns="45720" rIns="91440" bIns="45720" anchor="t"/>
          <a:lstStyle/>
          <a:p>
            <a:r>
              <a:rPr lang="en-US" sz="1400" dirty="0">
                <a:cs typeface="Calibri"/>
              </a:rPr>
              <a:t>EDUCAUSE (2022). 2022 EDUCAUSE Horizon Report, Teaching and Learning Edition. Retrieved from: </a:t>
            </a:r>
            <a:r>
              <a:rPr lang="en-US" sz="1400" dirty="0">
                <a:solidFill>
                  <a:srgbClr val="0563C1"/>
                </a:solidFill>
                <a:cs typeface="Calibri"/>
                <a:hlinkClick r:id="rId2"/>
              </a:rPr>
              <a:t>https://library.educause.edu/resources/2022/4/2022-educause-horizon-report-teaching-and-learning-edition</a:t>
            </a:r>
            <a:endParaRPr lang="en-US" sz="1400" dirty="0">
              <a:cs typeface="Calibri"/>
            </a:endParaRPr>
          </a:p>
          <a:p>
            <a:r>
              <a:rPr lang="en-US" sz="1400" dirty="0">
                <a:cs typeface="Calibri"/>
              </a:rPr>
              <a:t>Garrett, R., </a:t>
            </a:r>
            <a:r>
              <a:rPr lang="en-US" sz="1400" dirty="0" err="1">
                <a:cs typeface="Calibri"/>
              </a:rPr>
              <a:t>Simunich</a:t>
            </a:r>
            <a:r>
              <a:rPr lang="en-US" sz="1400" dirty="0">
                <a:cs typeface="Calibri"/>
              </a:rPr>
              <a:t>, B., Legon, R., &amp; </a:t>
            </a:r>
            <a:r>
              <a:rPr lang="en-US" sz="1400" dirty="0" err="1">
                <a:cs typeface="Calibri"/>
              </a:rPr>
              <a:t>Fredericksen</a:t>
            </a:r>
            <a:r>
              <a:rPr lang="en-US" sz="1400" dirty="0">
                <a:cs typeface="Calibri"/>
              </a:rPr>
              <a:t>, E. E. (2022). CHLOE 7: Tracking Online Learning from Mainstream Acceptance to Universal Adoption, The Changing Landscape of Online Education, 2022. Retrieved from the Quality Matters website: </a:t>
            </a:r>
            <a:r>
              <a:rPr lang="en-US" sz="1400" dirty="0">
                <a:cs typeface="Calibri"/>
                <a:hlinkClick r:id="rId3"/>
              </a:rPr>
              <a:t>https://www.qualitymatters.org/qa-resources/resourcecenter/articles-resources/CHLOE-project</a:t>
            </a:r>
            <a:endParaRPr lang="en-US" sz="1400" dirty="0">
              <a:cs typeface="Calibri"/>
            </a:endParaRPr>
          </a:p>
          <a:p>
            <a:r>
              <a:rPr lang="en-US" sz="1400" dirty="0">
                <a:cs typeface="Calibri"/>
              </a:rPr>
              <a:t>Quality Matters (2023). Why Quality Matters: Process. Retrieved from the Quality Matters website: </a:t>
            </a:r>
            <a:r>
              <a:rPr lang="en-US" sz="1400" dirty="0">
                <a:cs typeface="Calibri"/>
                <a:hlinkClick r:id="rId4"/>
              </a:rPr>
              <a:t>https://www.qualitymatters.org/index.php/why-quality-matters/process</a:t>
            </a:r>
          </a:p>
          <a:p>
            <a:r>
              <a:rPr lang="en-US" sz="1400" dirty="0" err="1">
                <a:cs typeface="Calibri"/>
              </a:rPr>
              <a:t>Swaak</a:t>
            </a:r>
            <a:r>
              <a:rPr lang="en-US" sz="1400" dirty="0">
                <a:cs typeface="Calibri"/>
              </a:rPr>
              <a:t>, T. (August, 2022). </a:t>
            </a:r>
            <a:r>
              <a:rPr lang="en-US" sz="1400" dirty="0">
                <a:cs typeface="Calibri"/>
                <a:hlinkClick r:id="rId5"/>
              </a:rPr>
              <a:t>Online Education Is Booming, but Colleges Risk Lapses in Quality, Report Says</a:t>
            </a:r>
            <a:r>
              <a:rPr lang="en-US" sz="1400" dirty="0">
                <a:cs typeface="Calibri"/>
              </a:rPr>
              <a:t>. The Chronicle of Higher Education.</a:t>
            </a:r>
          </a:p>
          <a:p>
            <a:r>
              <a:rPr lang="en-US" sz="1400" dirty="0">
                <a:cs typeface="Calibri"/>
              </a:rPr>
              <a:t>University of Wisconsin–Madison. </a:t>
            </a:r>
            <a:r>
              <a:rPr lang="en-US" sz="1400" dirty="0">
                <a:solidFill>
                  <a:srgbClr val="0563C1"/>
                </a:solidFill>
                <a:cs typeface="Calibri"/>
                <a:hlinkClick r:id="rId6"/>
              </a:rPr>
              <a:t>Course Success Self-Review.</a:t>
            </a:r>
            <a:r>
              <a:rPr lang="en-US" sz="1400" dirty="0">
                <a:cs typeface="Calibri"/>
              </a:rPr>
              <a:t> </a:t>
            </a:r>
          </a:p>
        </p:txBody>
      </p:sp>
      <p:sp>
        <p:nvSpPr>
          <p:cNvPr id="5" name="Slide Number Placeholder 4">
            <a:extLst>
              <a:ext uri="{FF2B5EF4-FFF2-40B4-BE49-F238E27FC236}">
                <a16:creationId xmlns:a16="http://schemas.microsoft.com/office/drawing/2014/main" id="{4B6E9E58-A440-67A3-C4FA-7A9DD9AC0A7C}"/>
              </a:ext>
            </a:extLst>
          </p:cNvPr>
          <p:cNvSpPr>
            <a:spLocks noGrp="1"/>
          </p:cNvSpPr>
          <p:nvPr>
            <p:ph type="sldNum" sz="quarter" idx="12"/>
          </p:nvPr>
        </p:nvSpPr>
        <p:spPr/>
        <p:txBody>
          <a:bodyPr/>
          <a:lstStyle/>
          <a:p>
            <a:fld id="{DBA4E684-D84B-E74A-BAD3-84496E53C297}" type="slidenum">
              <a:rPr lang="en-US" smtClean="0"/>
              <a:pPr/>
              <a:t>24</a:t>
            </a:fld>
            <a:endParaRPr lang="en-US"/>
          </a:p>
        </p:txBody>
      </p:sp>
    </p:spTree>
    <p:extLst>
      <p:ext uri="{BB962C8B-B14F-4D97-AF65-F5344CB8AC3E}">
        <p14:creationId xmlns:p14="http://schemas.microsoft.com/office/powerpoint/2010/main" val="329185430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0329CF-6276-3A48-BDB2-F42FDF5B948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rot="16200000">
            <a:off x="2667002" y="-2667002"/>
            <a:ext cx="6857998" cy="12191999"/>
          </a:xfrm>
          <a:prstGeom prst="rect">
            <a:avLst/>
          </a:prstGeom>
        </p:spPr>
      </p:pic>
      <p:sp>
        <p:nvSpPr>
          <p:cNvPr id="3" name="Rectangle 2"/>
          <p:cNvSpPr/>
          <p:nvPr/>
        </p:nvSpPr>
        <p:spPr>
          <a:xfrm>
            <a:off x="0" y="0"/>
            <a:ext cx="12192000" cy="6858000"/>
          </a:xfrm>
          <a:prstGeom prst="rect">
            <a:avLst/>
          </a:prstGeom>
          <a:solidFill>
            <a:srgbClr val="002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380" y="3638379"/>
            <a:ext cx="6779240" cy="2794000"/>
          </a:xfrm>
          <a:prstGeom prst="rect">
            <a:avLst/>
          </a:prstGeom>
        </p:spPr>
      </p:pic>
      <p:sp>
        <p:nvSpPr>
          <p:cNvPr id="8" name="Rectangle 7">
            <a:extLst>
              <a:ext uri="{FF2B5EF4-FFF2-40B4-BE49-F238E27FC236}">
                <a16:creationId xmlns:a16="http://schemas.microsoft.com/office/drawing/2014/main" id="{693278EE-D385-C94E-AEAF-EEB0709C0CB1}"/>
              </a:ext>
            </a:extLst>
          </p:cNvPr>
          <p:cNvSpPr/>
          <p:nvPr/>
        </p:nvSpPr>
        <p:spPr>
          <a:xfrm>
            <a:off x="2634423" y="2527642"/>
            <a:ext cx="4950138" cy="707886"/>
          </a:xfrm>
          <a:prstGeom prst="rect">
            <a:avLst/>
          </a:prstGeom>
        </p:spPr>
        <p:txBody>
          <a:bodyPr wrap="none">
            <a:spAutoFit/>
          </a:bodyPr>
          <a:lstStyle/>
          <a:p>
            <a:r>
              <a:rPr lang="en-US" sz="4000" b="1">
                <a:solidFill>
                  <a:schemeClr val="bg1"/>
                </a:solidFill>
                <a:latin typeface="Calibri" panose="020F0502020204030204" pitchFamily="34" charset="0"/>
                <a:cs typeface="Calibri" panose="020F0502020204030204" pitchFamily="34" charset="0"/>
              </a:rPr>
              <a:t>Build for what’s next™</a:t>
            </a:r>
            <a:endParaRPr lang="en-US" sz="4000"/>
          </a:p>
        </p:txBody>
      </p:sp>
      <p:sp>
        <p:nvSpPr>
          <p:cNvPr id="9" name="Slide Number Placeholder 8">
            <a:extLst>
              <a:ext uri="{FF2B5EF4-FFF2-40B4-BE49-F238E27FC236}">
                <a16:creationId xmlns:a16="http://schemas.microsoft.com/office/drawing/2014/main" id="{94030B9C-9C47-6A5F-4918-F0D5C60D9A4F}"/>
              </a:ext>
            </a:extLst>
          </p:cNvPr>
          <p:cNvSpPr>
            <a:spLocks noGrp="1"/>
          </p:cNvSpPr>
          <p:nvPr>
            <p:ph type="sldNum" sz="quarter" idx="12"/>
          </p:nvPr>
        </p:nvSpPr>
        <p:spPr/>
        <p:txBody>
          <a:bodyPr/>
          <a:lstStyle/>
          <a:p>
            <a:fld id="{DBA4E684-D84B-E74A-BAD3-84496E53C297}" type="slidenum">
              <a:rPr lang="en-US" dirty="0" smtClean="0"/>
              <a:pPr/>
              <a:t>25</a:t>
            </a:fld>
            <a:endParaRPr lang="en-US"/>
          </a:p>
        </p:txBody>
      </p:sp>
    </p:spTree>
    <p:extLst>
      <p:ext uri="{BB962C8B-B14F-4D97-AF65-F5344CB8AC3E}">
        <p14:creationId xmlns:p14="http://schemas.microsoft.com/office/powerpoint/2010/main" val="57083036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8AD3-1755-5042-8079-BE9064A32F16}"/>
              </a:ext>
            </a:extLst>
          </p:cNvPr>
          <p:cNvSpPr>
            <a:spLocks noGrp="1"/>
          </p:cNvSpPr>
          <p:nvPr>
            <p:ph type="ctrTitle"/>
          </p:nvPr>
        </p:nvSpPr>
        <p:spPr>
          <a:xfrm>
            <a:off x="7811430" y="1740274"/>
            <a:ext cx="4020811" cy="629497"/>
          </a:xfrm>
        </p:spPr>
        <p:txBody>
          <a:bodyPr lIns="91440" tIns="45720" rIns="91440" bIns="45720" anchor="t"/>
          <a:lstStyle/>
          <a:p>
            <a:r>
              <a:rPr lang="en-US" sz="4000">
                <a:cs typeface="Calibri Light"/>
              </a:rPr>
              <a:t>Session Objectives</a:t>
            </a:r>
            <a:endParaRPr lang="en-US" sz="4000"/>
          </a:p>
        </p:txBody>
      </p:sp>
      <p:sp>
        <p:nvSpPr>
          <p:cNvPr id="3" name="Subtitle 2">
            <a:extLst>
              <a:ext uri="{FF2B5EF4-FFF2-40B4-BE49-F238E27FC236}">
                <a16:creationId xmlns:a16="http://schemas.microsoft.com/office/drawing/2014/main" id="{9380284E-4F1E-EF4F-A4C7-8CAE81C73100}"/>
              </a:ext>
            </a:extLst>
          </p:cNvPr>
          <p:cNvSpPr>
            <a:spLocks noGrp="1"/>
          </p:cNvSpPr>
          <p:nvPr>
            <p:ph type="subTitle" idx="1"/>
          </p:nvPr>
        </p:nvSpPr>
        <p:spPr>
          <a:xfrm>
            <a:off x="7783552" y="2396322"/>
            <a:ext cx="4072380" cy="3859074"/>
          </a:xfrm>
        </p:spPr>
        <p:txBody>
          <a:bodyPr lIns="91440" tIns="45720" rIns="91440" bIns="45720" anchor="t"/>
          <a:lstStyle/>
          <a:p>
            <a:pPr marL="457200" indent="-457200">
              <a:buAutoNum type="arabicPeriod"/>
            </a:pPr>
            <a:r>
              <a:rPr lang="en-US" sz="2200">
                <a:cs typeface="Calibri"/>
              </a:rPr>
              <a:t>Establish the value of maintaining and improving online course quality through </a:t>
            </a:r>
            <a:r>
              <a:rPr lang="en-US" sz="2200">
                <a:ea typeface="+mn-lt"/>
                <a:cs typeface="+mn-lt"/>
              </a:rPr>
              <a:t>holistic course improvements</a:t>
            </a:r>
            <a:r>
              <a:rPr lang="en-US" sz="2200">
                <a:cs typeface="Calibri"/>
              </a:rPr>
              <a:t>.</a:t>
            </a:r>
            <a:endParaRPr lang="en-US">
              <a:cs typeface="Calibri" panose="020F0502020204030204"/>
            </a:endParaRPr>
          </a:p>
          <a:p>
            <a:pPr marL="457200" indent="-457200">
              <a:buAutoNum type="arabicPeriod"/>
            </a:pPr>
            <a:r>
              <a:rPr lang="en-US" sz="2200">
                <a:cs typeface="Calibri"/>
              </a:rPr>
              <a:t>Highlight a </a:t>
            </a:r>
            <a:r>
              <a:rPr lang="en-US" sz="2200">
                <a:ea typeface="+mn-lt"/>
                <a:cs typeface="+mn-lt"/>
              </a:rPr>
              <a:t>scalable </a:t>
            </a:r>
            <a:r>
              <a:rPr lang="en-US" sz="2200">
                <a:cs typeface="Calibri"/>
              </a:rPr>
              <a:t>framework for planning and managing online course improvements (revamps).</a:t>
            </a:r>
          </a:p>
          <a:p>
            <a:pPr marL="457200" indent="-457200">
              <a:buAutoNum type="arabicPeriod"/>
            </a:pPr>
            <a:r>
              <a:rPr lang="en-US" sz="2200">
                <a:cs typeface="Calibri"/>
              </a:rPr>
              <a:t>Guide attendees' reflection on online course improvement resources and processes at their institutions.</a:t>
            </a:r>
          </a:p>
        </p:txBody>
      </p:sp>
      <p:sp>
        <p:nvSpPr>
          <p:cNvPr id="5" name="Slide Number Placeholder 4">
            <a:extLst>
              <a:ext uri="{FF2B5EF4-FFF2-40B4-BE49-F238E27FC236}">
                <a16:creationId xmlns:a16="http://schemas.microsoft.com/office/drawing/2014/main" id="{BACACC4D-7AEA-6581-E9D8-FAF3A20B367F}"/>
              </a:ext>
            </a:extLst>
          </p:cNvPr>
          <p:cNvSpPr>
            <a:spLocks noGrp="1"/>
          </p:cNvSpPr>
          <p:nvPr>
            <p:ph type="sldNum" sz="quarter" idx="12"/>
          </p:nvPr>
        </p:nvSpPr>
        <p:spPr/>
        <p:txBody>
          <a:bodyPr/>
          <a:lstStyle/>
          <a:p>
            <a:fld id="{DBA4E684-D84B-E74A-BAD3-84496E53C297}" type="slidenum">
              <a:rPr lang="en-US" smtClean="0"/>
              <a:pPr/>
              <a:t>3</a:t>
            </a:fld>
            <a:endParaRPr lang="en-US"/>
          </a:p>
        </p:txBody>
      </p:sp>
    </p:spTree>
    <p:extLst>
      <p:ext uri="{BB962C8B-B14F-4D97-AF65-F5344CB8AC3E}">
        <p14:creationId xmlns:p14="http://schemas.microsoft.com/office/powerpoint/2010/main" val="59953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609600" y="503238"/>
            <a:ext cx="10348330" cy="563562"/>
          </a:xfrm>
        </p:spPr>
        <p:txBody>
          <a:bodyPr lIns="91440" tIns="45720" rIns="91440" bIns="45720" anchor="t"/>
          <a:lstStyle/>
          <a:p>
            <a:r>
              <a:rPr lang="en-US">
                <a:cs typeface="Calibri Light"/>
              </a:rPr>
              <a:t>Agenda</a:t>
            </a:r>
            <a:endParaRPr lang="en-US"/>
          </a:p>
        </p:txBody>
      </p:sp>
      <p:graphicFrame>
        <p:nvGraphicFramePr>
          <p:cNvPr id="146" name="Content Placeholder 2">
            <a:extLst>
              <a:ext uri="{FF2B5EF4-FFF2-40B4-BE49-F238E27FC236}">
                <a16:creationId xmlns:a16="http://schemas.microsoft.com/office/drawing/2014/main" id="{F5789D46-418B-F8F5-4835-CB2E0B05597C}"/>
              </a:ext>
            </a:extLst>
          </p:cNvPr>
          <p:cNvGraphicFramePr>
            <a:graphicFrameLocks noGrp="1"/>
          </p:cNvGraphicFramePr>
          <p:nvPr>
            <p:ph idx="1"/>
            <p:extLst>
              <p:ext uri="{D42A27DB-BD31-4B8C-83A1-F6EECF244321}">
                <p14:modId xmlns:p14="http://schemas.microsoft.com/office/powerpoint/2010/main" val="1157742340"/>
              </p:ext>
            </p:extLst>
          </p:nvPr>
        </p:nvGraphicFramePr>
        <p:xfrm>
          <a:off x="838200" y="2214782"/>
          <a:ext cx="6252259" cy="396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8" name="Picture 238">
            <a:extLst>
              <a:ext uri="{FF2B5EF4-FFF2-40B4-BE49-F238E27FC236}">
                <a16:creationId xmlns:a16="http://schemas.microsoft.com/office/drawing/2014/main" id="{9B1F12F5-BCEE-D618-2699-3D9C14B46947}"/>
              </a:ext>
            </a:extLst>
          </p:cNvPr>
          <p:cNvPicPr>
            <a:picLocks noChangeAspect="1"/>
          </p:cNvPicPr>
          <p:nvPr/>
        </p:nvPicPr>
        <p:blipFill>
          <a:blip r:embed="rId8"/>
          <a:stretch>
            <a:fillRect/>
          </a:stretch>
        </p:blipFill>
        <p:spPr>
          <a:xfrm>
            <a:off x="7490179" y="1448042"/>
            <a:ext cx="4699940" cy="5410659"/>
          </a:xfrm>
          <a:prstGeom prst="rect">
            <a:avLst/>
          </a:prstGeom>
        </p:spPr>
      </p:pic>
      <p:sp>
        <p:nvSpPr>
          <p:cNvPr id="253" name="Slide Number Placeholder 252">
            <a:extLst>
              <a:ext uri="{FF2B5EF4-FFF2-40B4-BE49-F238E27FC236}">
                <a16:creationId xmlns:a16="http://schemas.microsoft.com/office/drawing/2014/main" id="{380973C3-0309-D887-6F6F-0665ABC5EA27}"/>
              </a:ext>
            </a:extLst>
          </p:cNvPr>
          <p:cNvSpPr>
            <a:spLocks noGrp="1"/>
          </p:cNvSpPr>
          <p:nvPr>
            <p:ph type="sldNum" sz="quarter" idx="12"/>
          </p:nvPr>
        </p:nvSpPr>
        <p:spPr/>
        <p:txBody>
          <a:bodyPr/>
          <a:lstStyle/>
          <a:p>
            <a:fld id="{DBA4E684-D84B-E74A-BAD3-84496E53C297}" type="slidenum">
              <a:rPr lang="en-US" smtClean="0"/>
              <a:pPr/>
              <a:t>4</a:t>
            </a:fld>
            <a:endParaRPr lang="en-US"/>
          </a:p>
        </p:txBody>
      </p:sp>
    </p:spTree>
    <p:extLst>
      <p:ext uri="{BB962C8B-B14F-4D97-AF65-F5344CB8AC3E}">
        <p14:creationId xmlns:p14="http://schemas.microsoft.com/office/powerpoint/2010/main" val="4748495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Content Placeholder 8">
            <a:extLst>
              <a:ext uri="{FF2B5EF4-FFF2-40B4-BE49-F238E27FC236}">
                <a16:creationId xmlns:a16="http://schemas.microsoft.com/office/drawing/2014/main" id="{C099A3F4-0FB7-2E41-35D2-57EF37ED68D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45372300-5B17-83C6-8C06-A3D393D16DA7}"/>
              </a:ext>
            </a:extLst>
          </p:cNvPr>
          <p:cNvSpPr txBox="1">
            <a:spLocks/>
          </p:cNvSpPr>
          <p:nvPr/>
        </p:nvSpPr>
        <p:spPr>
          <a:xfrm>
            <a:off x="584951" y="459892"/>
            <a:ext cx="10348330" cy="56356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cs typeface="Calibri Light"/>
              </a:rPr>
              <a:t>Overview: Teaching &amp; </a:t>
            </a:r>
            <a:r>
              <a:rPr lang="en-US" err="1">
                <a:cs typeface="Calibri Light"/>
              </a:rPr>
              <a:t>Learning@Carey</a:t>
            </a:r>
            <a:endParaRPr lang="en-US" err="1"/>
          </a:p>
        </p:txBody>
      </p:sp>
      <p:sp>
        <p:nvSpPr>
          <p:cNvPr id="78" name="Slide Number Placeholder 77">
            <a:extLst>
              <a:ext uri="{FF2B5EF4-FFF2-40B4-BE49-F238E27FC236}">
                <a16:creationId xmlns:a16="http://schemas.microsoft.com/office/drawing/2014/main" id="{3BA65BDA-1A44-DC92-92DB-5C511C6C8C9E}"/>
              </a:ext>
            </a:extLst>
          </p:cNvPr>
          <p:cNvSpPr>
            <a:spLocks noGrp="1"/>
          </p:cNvSpPr>
          <p:nvPr>
            <p:ph type="sldNum" sz="quarter" idx="12"/>
          </p:nvPr>
        </p:nvSpPr>
        <p:spPr/>
        <p:txBody>
          <a:bodyPr/>
          <a:lstStyle/>
          <a:p>
            <a:fld id="{DBA4E684-D84B-E74A-BAD3-84496E53C297}" type="slidenum">
              <a:rPr lang="en-US" smtClean="0"/>
              <a:pPr/>
              <a:t>5</a:t>
            </a:fld>
            <a:endParaRPr lang="en-US"/>
          </a:p>
        </p:txBody>
      </p:sp>
    </p:spTree>
    <p:extLst>
      <p:ext uri="{BB962C8B-B14F-4D97-AF65-F5344CB8AC3E}">
        <p14:creationId xmlns:p14="http://schemas.microsoft.com/office/powerpoint/2010/main" val="16456875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929452" y="3475978"/>
            <a:ext cx="2634256" cy="1128007"/>
          </a:xfrm>
        </p:spPr>
        <p:txBody>
          <a:bodyPr lIns="91440" tIns="45720" rIns="91440" bIns="45720" anchor="t"/>
          <a:lstStyle/>
          <a:p>
            <a:r>
              <a:rPr lang="en-US" b="1">
                <a:solidFill>
                  <a:schemeClr val="tx1"/>
                </a:solidFill>
                <a:cs typeface="Calibri Light"/>
              </a:rPr>
              <a:t>Services</a:t>
            </a:r>
            <a:endParaRPr lang="en-US" err="1">
              <a:solidFill>
                <a:schemeClr val="tx1"/>
              </a:solidFill>
            </a:endParaRPr>
          </a:p>
        </p:txBody>
      </p:sp>
      <p:sp>
        <p:nvSpPr>
          <p:cNvPr id="3" name="Content Placeholder 2">
            <a:extLst>
              <a:ext uri="{FF2B5EF4-FFF2-40B4-BE49-F238E27FC236}">
                <a16:creationId xmlns:a16="http://schemas.microsoft.com/office/drawing/2014/main" id="{5D852AFE-785C-AF4C-BF8E-F4C3B4300CFB}"/>
              </a:ext>
            </a:extLst>
          </p:cNvPr>
          <p:cNvSpPr>
            <a:spLocks noGrp="1"/>
          </p:cNvSpPr>
          <p:nvPr>
            <p:ph idx="1"/>
          </p:nvPr>
        </p:nvSpPr>
        <p:spPr>
          <a:xfrm>
            <a:off x="3914421" y="1966736"/>
            <a:ext cx="6498638" cy="4351338"/>
          </a:xfrm>
        </p:spPr>
        <p:txBody>
          <a:bodyPr lIns="91440" tIns="45720" rIns="91440" bIns="45720" anchor="t"/>
          <a:lstStyle/>
          <a:p>
            <a:pPr lvl="1">
              <a:lnSpc>
                <a:spcPct val="150000"/>
              </a:lnSpc>
              <a:buFont typeface="Wingdings"/>
              <a:buChar char="ü"/>
            </a:pPr>
            <a:r>
              <a:rPr lang="en-US">
                <a:ea typeface="+mn-lt"/>
                <a:cs typeface="+mn-lt"/>
              </a:rPr>
              <a:t>Faculty development</a:t>
            </a:r>
            <a:endParaRPr lang="en-US"/>
          </a:p>
          <a:p>
            <a:pPr lvl="1">
              <a:lnSpc>
                <a:spcPct val="150000"/>
              </a:lnSpc>
              <a:buFont typeface="Wingdings"/>
              <a:buChar char="ü"/>
            </a:pPr>
            <a:r>
              <a:rPr lang="en-US">
                <a:ea typeface="+mn-lt"/>
                <a:cs typeface="+mn-lt"/>
              </a:rPr>
              <a:t>Instructional technology training &amp; support</a:t>
            </a:r>
            <a:endParaRPr lang="en-US">
              <a:cs typeface="Calibri" panose="020F0502020204030204"/>
            </a:endParaRPr>
          </a:p>
          <a:p>
            <a:pPr lvl="1">
              <a:lnSpc>
                <a:spcPct val="150000"/>
              </a:lnSpc>
              <a:buFont typeface="Wingdings"/>
              <a:buChar char="ü"/>
            </a:pPr>
            <a:r>
              <a:rPr lang="en-US">
                <a:ea typeface="+mn-lt"/>
                <a:cs typeface="+mn-lt"/>
              </a:rPr>
              <a:t>Instructional design</a:t>
            </a:r>
            <a:endParaRPr lang="en-US">
              <a:cs typeface="Calibri" panose="020F0502020204030204"/>
            </a:endParaRPr>
          </a:p>
          <a:p>
            <a:pPr lvl="1">
              <a:lnSpc>
                <a:spcPct val="150000"/>
              </a:lnSpc>
              <a:buFont typeface="Wingdings"/>
              <a:buChar char="ü"/>
            </a:pPr>
            <a:r>
              <a:rPr lang="en-US">
                <a:ea typeface="+mn-lt"/>
                <a:cs typeface="+mn-lt"/>
              </a:rPr>
              <a:t>Learning assessment</a:t>
            </a:r>
            <a:endParaRPr lang="en-US">
              <a:cs typeface="Calibri" panose="020F0502020204030204"/>
            </a:endParaRPr>
          </a:p>
          <a:p>
            <a:pPr lvl="1">
              <a:lnSpc>
                <a:spcPct val="150000"/>
              </a:lnSpc>
              <a:buFont typeface="Wingdings"/>
              <a:buChar char="ü"/>
            </a:pPr>
            <a:r>
              <a:rPr lang="en-US">
                <a:ea typeface="+mn-lt"/>
                <a:cs typeface="+mn-lt"/>
              </a:rPr>
              <a:t>Media Production</a:t>
            </a:r>
            <a:endParaRPr lang="en-US">
              <a:cs typeface="Calibri" panose="020F0502020204030204"/>
            </a:endParaRPr>
          </a:p>
          <a:p>
            <a:pPr lvl="1">
              <a:lnSpc>
                <a:spcPct val="150000"/>
              </a:lnSpc>
              <a:buFont typeface="Wingdings"/>
              <a:buChar char="ü"/>
            </a:pPr>
            <a:r>
              <a:rPr lang="en-US">
                <a:ea typeface="+mn-lt"/>
                <a:cs typeface="+mn-lt"/>
              </a:rPr>
              <a:t>Various Learning Modalities (Online, Onsite/In-person, Hybrid, Remote-Live)</a:t>
            </a:r>
            <a:endParaRPr lang="en-US">
              <a:cs typeface="Calibri"/>
            </a:endParaRPr>
          </a:p>
          <a:p>
            <a:pPr lvl="1"/>
            <a:endParaRPr lang="en-US">
              <a:cs typeface="Calibri"/>
            </a:endParaRPr>
          </a:p>
        </p:txBody>
      </p:sp>
      <p:sp>
        <p:nvSpPr>
          <p:cNvPr id="45" name="Slide Number Placeholder 44">
            <a:extLst>
              <a:ext uri="{FF2B5EF4-FFF2-40B4-BE49-F238E27FC236}">
                <a16:creationId xmlns:a16="http://schemas.microsoft.com/office/drawing/2014/main" id="{CFFFEA8D-DB5E-BB46-29B0-F9AA0E9B0A2C}"/>
              </a:ext>
            </a:extLst>
          </p:cNvPr>
          <p:cNvSpPr>
            <a:spLocks noGrp="1"/>
          </p:cNvSpPr>
          <p:nvPr>
            <p:ph type="sldNum" sz="quarter" idx="12"/>
          </p:nvPr>
        </p:nvSpPr>
        <p:spPr/>
        <p:txBody>
          <a:bodyPr/>
          <a:lstStyle/>
          <a:p>
            <a:fld id="{DBA4E684-D84B-E74A-BAD3-84496E53C297}" type="slidenum">
              <a:rPr lang="en-US" smtClean="0"/>
              <a:pPr/>
              <a:t>6</a:t>
            </a:fld>
            <a:endParaRPr lang="en-US"/>
          </a:p>
        </p:txBody>
      </p:sp>
      <p:cxnSp>
        <p:nvCxnSpPr>
          <p:cNvPr id="46" name="Straight Arrow Connector 45">
            <a:extLst>
              <a:ext uri="{FF2B5EF4-FFF2-40B4-BE49-F238E27FC236}">
                <a16:creationId xmlns:a16="http://schemas.microsoft.com/office/drawing/2014/main" id="{98934049-BC19-D427-4340-10CA2D84AC8C}"/>
              </a:ext>
            </a:extLst>
          </p:cNvPr>
          <p:cNvCxnSpPr/>
          <p:nvPr/>
        </p:nvCxnSpPr>
        <p:spPr>
          <a:xfrm>
            <a:off x="3493911" y="2162764"/>
            <a:ext cx="11289" cy="384951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228F9CE-ED20-1BF1-501A-429A29DF5186}"/>
              </a:ext>
            </a:extLst>
          </p:cNvPr>
          <p:cNvSpPr/>
          <p:nvPr/>
        </p:nvSpPr>
        <p:spPr>
          <a:xfrm>
            <a:off x="385704" y="1542814"/>
            <a:ext cx="11128962" cy="482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F3FC7831-44DB-0555-269D-AA537E8C6AD6}"/>
              </a:ext>
            </a:extLst>
          </p:cNvPr>
          <p:cNvSpPr txBox="1">
            <a:spLocks/>
          </p:cNvSpPr>
          <p:nvPr/>
        </p:nvSpPr>
        <p:spPr>
          <a:xfrm>
            <a:off x="507999" y="486304"/>
            <a:ext cx="8231662" cy="88341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cs typeface="Calibri Light"/>
              </a:rPr>
              <a:t>Teaching &amp; </a:t>
            </a:r>
            <a:r>
              <a:rPr lang="en-US" err="1">
                <a:cs typeface="Calibri Light"/>
              </a:rPr>
              <a:t>Learning@Carey</a:t>
            </a:r>
            <a:endParaRPr lang="en-US">
              <a:cs typeface="Calibri Light"/>
            </a:endParaRPr>
          </a:p>
        </p:txBody>
      </p:sp>
    </p:spTree>
    <p:extLst>
      <p:ext uri="{BB962C8B-B14F-4D97-AF65-F5344CB8AC3E}">
        <p14:creationId xmlns:p14="http://schemas.microsoft.com/office/powerpoint/2010/main" val="192145804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609600" y="503238"/>
            <a:ext cx="10348330" cy="563562"/>
          </a:xfrm>
        </p:spPr>
        <p:txBody>
          <a:bodyPr lIns="91440" tIns="45720" rIns="91440" bIns="45720" anchor="t"/>
          <a:lstStyle/>
          <a:p>
            <a:r>
              <a:rPr lang="en-US">
                <a:cs typeface="Calibri Light"/>
              </a:rPr>
              <a:t>Online Courses at the Carey Business School</a:t>
            </a:r>
            <a:endParaRPr lang="en-US"/>
          </a:p>
        </p:txBody>
      </p:sp>
      <p:graphicFrame>
        <p:nvGraphicFramePr>
          <p:cNvPr id="18" name="Content Placeholder 2">
            <a:extLst>
              <a:ext uri="{FF2B5EF4-FFF2-40B4-BE49-F238E27FC236}">
                <a16:creationId xmlns:a16="http://schemas.microsoft.com/office/drawing/2014/main" id="{F6F42261-3AE1-D360-430D-2A6DCA606F70}"/>
              </a:ext>
            </a:extLst>
          </p:cNvPr>
          <p:cNvGraphicFramePr>
            <a:graphicFrameLocks noGrp="1"/>
          </p:cNvGraphicFramePr>
          <p:nvPr>
            <p:ph idx="1"/>
            <p:extLst>
              <p:ext uri="{D42A27DB-BD31-4B8C-83A1-F6EECF244321}">
                <p14:modId xmlns:p14="http://schemas.microsoft.com/office/powerpoint/2010/main" val="39728488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7038462-A2D8-1DDA-34B6-DCF10C05DFB7}"/>
              </a:ext>
            </a:extLst>
          </p:cNvPr>
          <p:cNvSpPr>
            <a:spLocks noGrp="1"/>
          </p:cNvSpPr>
          <p:nvPr>
            <p:ph type="sldNum" sz="quarter" idx="12"/>
          </p:nvPr>
        </p:nvSpPr>
        <p:spPr/>
        <p:txBody>
          <a:bodyPr/>
          <a:lstStyle/>
          <a:p>
            <a:fld id="{DBA4E684-D84B-E74A-BAD3-84496E53C297}" type="slidenum">
              <a:rPr lang="en-US" smtClean="0"/>
              <a:pPr/>
              <a:t>7</a:t>
            </a:fld>
            <a:endParaRPr lang="en-US"/>
          </a:p>
        </p:txBody>
      </p:sp>
    </p:spTree>
    <p:extLst>
      <p:ext uri="{BB962C8B-B14F-4D97-AF65-F5344CB8AC3E}">
        <p14:creationId xmlns:p14="http://schemas.microsoft.com/office/powerpoint/2010/main" val="42703503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609600" y="447481"/>
            <a:ext cx="10348330" cy="888805"/>
          </a:xfrm>
        </p:spPr>
        <p:txBody>
          <a:bodyPr lIns="91440" tIns="45720" rIns="91440" bIns="45720" anchor="t"/>
          <a:lstStyle/>
          <a:p>
            <a:r>
              <a:rPr lang="en-US">
                <a:cs typeface="Calibri Light"/>
              </a:rPr>
              <a:t>Quality in Online Courses</a:t>
            </a:r>
            <a:endParaRPr lang="en-US"/>
          </a:p>
        </p:txBody>
      </p:sp>
      <p:sp>
        <p:nvSpPr>
          <p:cNvPr id="3" name="Content Placeholder 2">
            <a:extLst>
              <a:ext uri="{FF2B5EF4-FFF2-40B4-BE49-F238E27FC236}">
                <a16:creationId xmlns:a16="http://schemas.microsoft.com/office/drawing/2014/main" id="{5D852AFE-785C-AF4C-BF8E-F4C3B4300CFB}"/>
              </a:ext>
            </a:extLst>
          </p:cNvPr>
          <p:cNvSpPr>
            <a:spLocks noGrp="1"/>
          </p:cNvSpPr>
          <p:nvPr>
            <p:ph idx="1"/>
          </p:nvPr>
        </p:nvSpPr>
        <p:spPr/>
        <p:txBody>
          <a:bodyPr lIns="91440" tIns="45720" rIns="91440" bIns="45720" anchor="t"/>
          <a:lstStyle/>
          <a:p>
            <a:r>
              <a:rPr lang="en-US" dirty="0">
                <a:cs typeface="Calibri"/>
              </a:rPr>
              <a:t>Several factors impact quality for online courses. According to Quality Matters (QM) they include:</a:t>
            </a:r>
          </a:p>
          <a:p>
            <a:pPr lvl="1"/>
            <a:r>
              <a:rPr lang="en-US" b="1" dirty="0">
                <a:cs typeface="Calibri"/>
              </a:rPr>
              <a:t>Course Design</a:t>
            </a:r>
          </a:p>
          <a:p>
            <a:pPr lvl="1"/>
            <a:r>
              <a:rPr lang="en-US" dirty="0">
                <a:cs typeface="Calibri"/>
              </a:rPr>
              <a:t>Course Delivery</a:t>
            </a:r>
          </a:p>
          <a:p>
            <a:pPr lvl="1"/>
            <a:r>
              <a:rPr lang="en-US" b="1" dirty="0">
                <a:cs typeface="Calibri"/>
              </a:rPr>
              <a:t>Course Content</a:t>
            </a:r>
          </a:p>
          <a:p>
            <a:pPr lvl="1"/>
            <a:r>
              <a:rPr lang="en-US" dirty="0">
                <a:cs typeface="Calibri"/>
              </a:rPr>
              <a:t>Institutional Infrastructure</a:t>
            </a:r>
          </a:p>
          <a:p>
            <a:pPr lvl="1"/>
            <a:r>
              <a:rPr lang="en-US" dirty="0">
                <a:cs typeface="Calibri"/>
              </a:rPr>
              <a:t>Learning Management System (LMS)</a:t>
            </a:r>
          </a:p>
          <a:p>
            <a:pPr lvl="1"/>
            <a:r>
              <a:rPr lang="en-US" dirty="0">
                <a:cs typeface="Calibri"/>
              </a:rPr>
              <a:t>Faculty Readiness</a:t>
            </a:r>
          </a:p>
          <a:p>
            <a:pPr lvl="1"/>
            <a:r>
              <a:rPr lang="en-US" dirty="0">
                <a:cs typeface="Calibri"/>
              </a:rPr>
              <a:t>Student Readiness</a:t>
            </a:r>
          </a:p>
        </p:txBody>
      </p:sp>
      <p:sp>
        <p:nvSpPr>
          <p:cNvPr id="7" name="Slide Number Placeholder 6">
            <a:extLst>
              <a:ext uri="{FF2B5EF4-FFF2-40B4-BE49-F238E27FC236}">
                <a16:creationId xmlns:a16="http://schemas.microsoft.com/office/drawing/2014/main" id="{6F10CCE1-A700-11E5-8396-DA3D6E9A22FB}"/>
              </a:ext>
            </a:extLst>
          </p:cNvPr>
          <p:cNvSpPr>
            <a:spLocks noGrp="1"/>
          </p:cNvSpPr>
          <p:nvPr>
            <p:ph type="sldNum" sz="quarter" idx="12"/>
          </p:nvPr>
        </p:nvSpPr>
        <p:spPr/>
        <p:txBody>
          <a:bodyPr/>
          <a:lstStyle/>
          <a:p>
            <a:fld id="{DBA4E684-D84B-E74A-BAD3-84496E53C297}" type="slidenum">
              <a:rPr lang="en-US" smtClean="0"/>
              <a:pPr/>
              <a:t>8</a:t>
            </a:fld>
            <a:endParaRPr lang="en-US"/>
          </a:p>
        </p:txBody>
      </p:sp>
    </p:spTree>
    <p:extLst>
      <p:ext uri="{BB962C8B-B14F-4D97-AF65-F5344CB8AC3E}">
        <p14:creationId xmlns:p14="http://schemas.microsoft.com/office/powerpoint/2010/main" val="40926881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8A0D1-5D37-DA49-A4AD-AD3B660A4067}"/>
              </a:ext>
            </a:extLst>
          </p:cNvPr>
          <p:cNvSpPr>
            <a:spLocks noGrp="1"/>
          </p:cNvSpPr>
          <p:nvPr>
            <p:ph type="title"/>
          </p:nvPr>
        </p:nvSpPr>
        <p:spPr>
          <a:xfrm>
            <a:off x="598967" y="322712"/>
            <a:ext cx="3457853" cy="1787847"/>
          </a:xfrm>
        </p:spPr>
        <p:txBody>
          <a:bodyPr vert="horz" lIns="91440" tIns="45720" rIns="91440" bIns="45720" rtlCol="0" anchor="ctr">
            <a:normAutofit fontScale="90000"/>
          </a:bodyPr>
          <a:lstStyle/>
          <a:p>
            <a:r>
              <a:rPr lang="en-US" sz="3700" b="1">
                <a:solidFill>
                  <a:schemeClr val="tx1"/>
                </a:solidFill>
              </a:rPr>
              <a:t>A Moving Target:</a:t>
            </a:r>
            <a:br>
              <a:rPr lang="en-US" sz="3700" b="1">
                <a:solidFill>
                  <a:schemeClr val="tx1"/>
                </a:solidFill>
                <a:cs typeface="Calibri Light"/>
              </a:rPr>
            </a:br>
            <a:r>
              <a:rPr lang="en-US" sz="3700" b="1">
                <a:solidFill>
                  <a:schemeClr val="tx1"/>
                </a:solidFill>
              </a:rPr>
              <a:t>Maintaining Online Course Quality</a:t>
            </a:r>
            <a:endParaRPr lang="en-US" sz="3700" b="1">
              <a:solidFill>
                <a:schemeClr val="tx1"/>
              </a:solidFill>
              <a:cs typeface="Calibri Light"/>
            </a:endParaRPr>
          </a:p>
        </p:txBody>
      </p:sp>
      <p:grpSp>
        <p:nvGrpSpPr>
          <p:cNvPr id="38" name="Group 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 name="Rectangle 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1">
            <a:extLst>
              <a:ext uri="{FF2B5EF4-FFF2-40B4-BE49-F238E27FC236}">
                <a16:creationId xmlns:a16="http://schemas.microsoft.com/office/drawing/2014/main" id="{D6E6B312-C602-AD18-E020-51912DB64D4E}"/>
              </a:ext>
            </a:extLst>
          </p:cNvPr>
          <p:cNvPicPr>
            <a:picLocks noChangeAspect="1"/>
          </p:cNvPicPr>
          <p:nvPr/>
        </p:nvPicPr>
        <p:blipFill rotWithShape="1">
          <a:blip r:embed="rId3"/>
          <a:srcRect t="2819" r="4" b="4"/>
          <a:stretch/>
        </p:blipFill>
        <p:spPr>
          <a:xfrm>
            <a:off x="5977788" y="799352"/>
            <a:ext cx="5425410" cy="5259296"/>
          </a:xfrm>
          <a:prstGeom prst="rect">
            <a:avLst/>
          </a:prstGeom>
        </p:spPr>
      </p:pic>
      <p:sp>
        <p:nvSpPr>
          <p:cNvPr id="7" name="Slide Number Placeholder 6">
            <a:extLst>
              <a:ext uri="{FF2B5EF4-FFF2-40B4-BE49-F238E27FC236}">
                <a16:creationId xmlns:a16="http://schemas.microsoft.com/office/drawing/2014/main" id="{6F10CCE1-A700-11E5-8396-DA3D6E9A22FB}"/>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DBA4E684-D84B-E74A-BAD3-84496E53C297}" type="slidenum">
              <a:rPr lang="en-US" smtClean="0">
                <a:solidFill>
                  <a:prstClr val="black">
                    <a:tint val="75000"/>
                  </a:prstClr>
                </a:solidFill>
                <a:latin typeface="Calibri" panose="020F0502020204030204"/>
              </a:rPr>
              <a:pPr>
                <a:spcAft>
                  <a:spcPts val="600"/>
                </a:spcAft>
                <a:defRPr/>
              </a:pPr>
              <a:t>9</a:t>
            </a:fld>
            <a:endParaRPr lang="en-US">
              <a:solidFill>
                <a:prstClr val="black">
                  <a:tint val="75000"/>
                </a:prstClr>
              </a:solidFill>
              <a:latin typeface="Calibri" panose="020F0502020204030204"/>
            </a:endParaRPr>
          </a:p>
        </p:txBody>
      </p:sp>
      <p:graphicFrame>
        <p:nvGraphicFramePr>
          <p:cNvPr id="9" name="Content Placeholder 2">
            <a:extLst>
              <a:ext uri="{FF2B5EF4-FFF2-40B4-BE49-F238E27FC236}">
                <a16:creationId xmlns:a16="http://schemas.microsoft.com/office/drawing/2014/main" id="{7710BCBF-803A-A03D-0508-6F14703D8507}"/>
              </a:ext>
            </a:extLst>
          </p:cNvPr>
          <p:cNvGraphicFramePr>
            <a:graphicFrameLocks/>
          </p:cNvGraphicFramePr>
          <p:nvPr>
            <p:extLst>
              <p:ext uri="{D42A27DB-BD31-4B8C-83A1-F6EECF244321}">
                <p14:modId xmlns:p14="http://schemas.microsoft.com/office/powerpoint/2010/main" val="862618603"/>
              </p:ext>
            </p:extLst>
          </p:nvPr>
        </p:nvGraphicFramePr>
        <p:xfrm>
          <a:off x="690012" y="2257386"/>
          <a:ext cx="4266473" cy="4021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0029763"/>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43ff436b-a109-46df-b33a-b8df2351e061"/>
  <p:tag name="SLIDO_EVENT_SECTION_UUID" val="72f84027-1454-435d-b2da-3e17cecf8865"/>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A3ODk5OTB9"/>
  <p:tag name="SLIDO_TYPE" val="SlidoPoll"/>
  <p:tag name="SLIDO_POLL_UUID" val="c85921e5-f5a3-4d4a-841b-bc1e80ae4295"/>
  <p:tag name="SLIDO_TIMELINE" val="W3sicG9sbFF1ZXN0aW9uVXVpZCI6IjJjOTFjYTg0LTBiMzEtNGVkZS1iMjQ3LTdmOTQ3MjEzN2JjY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DA4MDMyMjV9"/>
  <p:tag name="SLIDO_TYPE" val="SlidoPoll"/>
  <p:tag name="SLIDO_POLL_UUID" val="cd300fe2-6c97-4869-8da1-1b2e6e1c4ecf"/>
  <p:tag name="SLIDO_TIMELINE" val="W3sicG9sbFF1ZXN0aW9uVXVpZCI6ImVkMWVlNTRiLTFkZWEtNGYwYy05OTE4LTI0NmYxNDUzYjI1Yy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1654</Words>
  <Application>Microsoft Office PowerPoint</Application>
  <PresentationFormat>Widescreen</PresentationFormat>
  <Paragraphs>259</Paragraphs>
  <Slides>25</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Arabic Typesetting</vt:lpstr>
      <vt:lpstr>Arial</vt:lpstr>
      <vt:lpstr>Arial,Sans-Serif</vt:lpstr>
      <vt:lpstr>Calibri</vt:lpstr>
      <vt:lpstr>Calibri Light</vt:lpstr>
      <vt:lpstr>Cavolini</vt:lpstr>
      <vt:lpstr>Courier New</vt:lpstr>
      <vt:lpstr>Courier New,monospace</vt:lpstr>
      <vt:lpstr>Gentona Book</vt:lpstr>
      <vt:lpstr>Wingdings</vt:lpstr>
      <vt:lpstr>Office Theme</vt:lpstr>
      <vt:lpstr>Office Theme</vt:lpstr>
      <vt:lpstr>PowerPoint Presentation</vt:lpstr>
      <vt:lpstr>PowerPoint Presentation</vt:lpstr>
      <vt:lpstr>Session Objectives</vt:lpstr>
      <vt:lpstr>Agenda</vt:lpstr>
      <vt:lpstr>PowerPoint Presentation</vt:lpstr>
      <vt:lpstr>Services</vt:lpstr>
      <vt:lpstr>Online Courses at the Carey Business School</vt:lpstr>
      <vt:lpstr>Quality in Online Courses</vt:lpstr>
      <vt:lpstr>A Moving Target: Maintaining Online Course Quality</vt:lpstr>
      <vt:lpstr>Other Factors and Trends</vt:lpstr>
      <vt:lpstr>PowerPoint Presentation</vt:lpstr>
      <vt:lpstr>PowerPoint Presentation</vt:lpstr>
      <vt:lpstr>Traditional Approach: Routine Course Revisions </vt:lpstr>
      <vt:lpstr>Course Revamps:</vt:lpstr>
      <vt:lpstr>A Framework for Continuous Online Course Improvement</vt:lpstr>
      <vt:lpstr>Example Revamp Course Plan</vt:lpstr>
      <vt:lpstr>Planning Process</vt:lpstr>
      <vt:lpstr>Revamp Process/Implementation</vt:lpstr>
      <vt:lpstr>Stakeholders</vt:lpstr>
      <vt:lpstr>Tier 3: Redevelopment (12 weeks)  </vt:lpstr>
      <vt:lpstr>PowerPoint Presentation</vt:lpstr>
      <vt:lpstr>Impact</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Chullin</dc:creator>
  <cp:lastModifiedBy>Adesola Ogundimu</cp:lastModifiedBy>
  <cp:revision>110</cp:revision>
  <cp:lastPrinted>2018-06-14T17:02:45Z</cp:lastPrinted>
  <dcterms:created xsi:type="dcterms:W3CDTF">2017-09-07T12:49:56Z</dcterms:created>
  <dcterms:modified xsi:type="dcterms:W3CDTF">2023-04-14T17:49:09Z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2571356</vt:lpwstr>
  </property>
  <property fmtid="{D5CDD505-2E9C-101B-9397-08002B2CF9AE}" pid="3" name="NXPowerLiteSettings">
    <vt:lpwstr>C7000400038000</vt:lpwstr>
  </property>
  <property fmtid="{D5CDD505-2E9C-101B-9397-08002B2CF9AE}" pid="4" name="NXPowerLiteVersion">
    <vt:lpwstr>S8.2.2</vt:lpwstr>
  </property>
  <property fmtid="{D5CDD505-2E9C-101B-9397-08002B2CF9AE}" pid="5" name="SlidoAppVersion">
    <vt:lpwstr>1.5.3.3511</vt:lpwstr>
  </property>
</Properties>
</file>