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7" r:id="rId3"/>
  </p:sldMasterIdLst>
  <p:notesMasterIdLst>
    <p:notesMasterId r:id="rId5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9144000" cy="5143500" type="screen16x9"/>
  <p:notesSz cx="6858000" cy="9144000"/>
  <p:embeddedFontLst>
    <p:embeddedFont>
      <p:font typeface="Avenir" panose="02000503020000020003" pitchFamily="2" charset="0"/>
      <p:regular r:id="rId57"/>
      <p:italic r:id="rId58"/>
    </p:embeddedFont>
    <p:embeddedFont>
      <p:font typeface="Calibri" panose="020F0502020204030204" pitchFamily="34"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Open Sans Medium" pitchFamily="2" charset="0"/>
      <p:regular r:id="rId67"/>
      <p:bold r:id="rId68"/>
      <p:italic r:id="rId69"/>
      <p:boldItalic r:id="rId70"/>
    </p:embeddedFont>
    <p:embeddedFont>
      <p:font typeface="Open Sans SemiBold" panose="020B0606030504020204" pitchFamily="34" charset="0"/>
      <p:regular r:id="rId71"/>
      <p:bold r:id="rId72"/>
      <p:italic r:id="rId73"/>
      <p:boldItalic r:id="rId74"/>
    </p:embeddedFont>
    <p:embeddedFont>
      <p:font typeface="Roboto" panose="02000000000000000000" pitchFamily="2" charset="0"/>
      <p:regular r:id="rId75"/>
      <p:bold r:id="rId76"/>
      <p:italic r:id="rId77"/>
      <p:boldItalic r:id="rId78"/>
    </p:embeddedFont>
    <p:embeddedFont>
      <p:font typeface="Roboto Condensed" panose="020F0502020204030204" pitchFamily="34" charset="0"/>
      <p:regular r:id="rId79"/>
      <p:bold r:id="rId80"/>
      <p:italic r:id="rId81"/>
      <p:boldItalic r:id="rId82"/>
    </p:embeddedFont>
    <p:embeddedFont>
      <p:font typeface="Roboto Slab" pitchFamily="2" charset="0"/>
      <p:regular r:id="rId83"/>
      <p:bold r:id="rId84"/>
    </p:embeddedFont>
    <p:embeddedFont>
      <p:font typeface="Rubik" pitchFamily="2" charset="-79"/>
      <p:regular r:id="rId85"/>
      <p:bold r:id="rId86"/>
      <p:italic r:id="rId87"/>
      <p:boldItalic r:id="rId88"/>
    </p:embeddedFont>
    <p:embeddedFont>
      <p:font typeface="Source Sans Pro" panose="020B050303040302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3">
          <p15:clr>
            <a:srgbClr val="A4A3A4"/>
          </p15:clr>
        </p15:guide>
        <p15:guide id="2" pos="257">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i6ZWaUDoUnmAI1IhVxbtDt/tk48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383"/>
        <p:guide pos="2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2.xml"/><Relationship Id="rId90" Type="http://schemas.openxmlformats.org/officeDocument/2006/relationships/font" Target="fonts/font34.fntdata"/><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8.fntdata"/><Relationship Id="rId69" Type="http://schemas.openxmlformats.org/officeDocument/2006/relationships/font" Target="fonts/font13.fntdata"/><Relationship Id="rId80" Type="http://schemas.openxmlformats.org/officeDocument/2006/relationships/font" Target="fonts/font24.fntdata"/><Relationship Id="rId85"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20.fntdata"/><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notesMaster" Target="notesMasters/notesMaster1.xml"/><Relationship Id="rId77"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6.fntdata"/><Relationship Id="rId9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Reference handout.</a:t>
            </a:r>
            <a:endParaRPr/>
          </a:p>
        </p:txBody>
      </p:sp>
      <p:sp>
        <p:nvSpPr>
          <p:cNvPr id="152" name="Google Shape;15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4</a:t>
            </a:r>
            <a:endParaRPr/>
          </a:p>
        </p:txBody>
      </p:sp>
      <p:sp>
        <p:nvSpPr>
          <p:cNvPr id="292" name="Google Shape;29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Short section title, or….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Reference handout.</a:t>
            </a:r>
            <a:endParaRPr/>
          </a:p>
        </p:txBody>
      </p:sp>
      <p:sp>
        <p:nvSpPr>
          <p:cNvPr id="313" name="Google Shape;3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Reference handout.</a:t>
            </a:r>
            <a:endParaRPr/>
          </a:p>
        </p:txBody>
      </p:sp>
      <p:sp>
        <p:nvSpPr>
          <p:cNvPr id="324" name="Google Shape;32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produces this result?  Dataset or the programming?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produces this result?  Dataset or the programming?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produces this result?  Dataset or the programming?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produces this result?  Dataset or the programming?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All AI science has been around for decades. Language Generating AI has been around for decades. Lots of flavors.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6" name="Google Shape;386;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Abstract minimalist cover slide - flipped</a:t>
            </a:r>
            <a:endParaRPr/>
          </a:p>
        </p:txBody>
      </p:sp>
      <p:sp>
        <p:nvSpPr>
          <p:cNvPr id="164" name="Google Shape;16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Short section title, or….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Ruben Puentedura, inventor of the SAMR model: in the future, we need to review the purpose of copyright and deemphasize the importance of ownership. </a:t>
            </a:r>
            <a:endParaRPr/>
          </a:p>
        </p:txBody>
      </p:sp>
      <p:sp>
        <p:nvSpPr>
          <p:cNvPr id="406" name="Google Shape;40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Who defines reasonable? Are there prioritized user values? Who in the public is heard?</a:t>
            </a:r>
            <a:endParaRPr/>
          </a:p>
        </p:txBody>
      </p:sp>
      <p:sp>
        <p:nvSpPr>
          <p:cNvPr id="431" name="Google Shape;43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produces this result?  Dataset or the programming?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produces this result?  Dataset or the programming?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produces this result?  Dataset or the programming?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HIGH STAKES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References</a:t>
            </a:r>
            <a:endParaRPr/>
          </a:p>
          <a:p>
            <a:pPr marL="0" lvl="0" indent="0" algn="l" rtl="0">
              <a:lnSpc>
                <a:spcPct val="100000"/>
              </a:lnSpc>
              <a:spcBef>
                <a:spcPts val="0"/>
              </a:spcBef>
              <a:spcAft>
                <a:spcPts val="0"/>
              </a:spcAft>
              <a:buSzPts val="1100"/>
              <a:buNone/>
            </a:pPr>
            <a:r>
              <a:rPr lang="en-US"/>
              <a:t>Microsoft Bing Chat</a:t>
            </a:r>
            <a:endParaRPr/>
          </a:p>
        </p:txBody>
      </p:sp>
      <p:sp>
        <p:nvSpPr>
          <p:cNvPr id="472" name="Google Shape;472;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Eventually 4.0 will have access to 500 times more data points.  Almost 1 Trillion</a:t>
            </a:r>
            <a:endParaRPr/>
          </a:p>
        </p:txBody>
      </p:sp>
      <p:sp>
        <p:nvSpPr>
          <p:cNvPr id="483" name="Google Shape;483;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Eventually 4.0 will have access to 500 times more data points.  Almost 1 Trillion</a:t>
            </a:r>
            <a:endParaRPr/>
          </a:p>
        </p:txBody>
      </p:sp>
      <p:sp>
        <p:nvSpPr>
          <p:cNvPr id="495" name="Google Shape;49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Short section title, or….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Single presenter intro</a:t>
            </a:r>
            <a:endParaRPr/>
          </a:p>
        </p:txBody>
      </p:sp>
      <p:sp>
        <p:nvSpPr>
          <p:cNvPr id="182" name="Google Shape;1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Agenda / table of contents slide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Agenda / table of contents slide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Agenda / table of contents slide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Agenda / table of contents slide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2" name="Google Shape;612;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Short section title, or….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1" name="Google Shape;701;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5" name="Google Shape;73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Short section title, or….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Generative AI doesn’t like to get messy. Make mistakes, take risks, and try something new. </a:t>
            </a:r>
            <a:endParaRPr/>
          </a:p>
        </p:txBody>
      </p:sp>
      <p:sp>
        <p:nvSpPr>
          <p:cNvPr id="755" name="Google Shape;755;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Use for longer narrative, particularly if you plan distributing this deck for review later.</a:t>
            </a:r>
            <a:endParaRPr/>
          </a:p>
        </p:txBody>
      </p:sp>
      <p:sp>
        <p:nvSpPr>
          <p:cNvPr id="778" name="Google Shape;778;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9" name="Google Shape;789;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Inspirational quote slide</a:t>
            </a:r>
            <a:endParaRPr/>
          </a:p>
        </p:txBody>
      </p:sp>
      <p:sp>
        <p:nvSpPr>
          <p:cNvPr id="206" name="Google Shape;20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8" name="Google Shape;79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3" name="Google Shape;8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Inspirational quote slide</a:t>
            </a:r>
            <a:endParaRPr/>
          </a:p>
        </p:txBody>
      </p:sp>
      <p:sp>
        <p:nvSpPr>
          <p:cNvPr id="843" name="Google Shape;843;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Agenda / table of contents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Short section title, or….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Reference the Revised Bloom Handout</a:t>
            </a:r>
            <a:endParaRPr/>
          </a:p>
        </p:txBody>
      </p:sp>
      <p:sp>
        <p:nvSpPr>
          <p:cNvPr id="249" name="Google Shape;24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4</a:t>
            </a:r>
            <a:endParaRPr/>
          </a:p>
        </p:txBody>
      </p:sp>
      <p:sp>
        <p:nvSpPr>
          <p:cNvPr id="282" name="Google Shape;28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9"/>
        <p:cNvGrpSpPr/>
        <p:nvPr/>
      </p:nvGrpSpPr>
      <p:grpSpPr>
        <a:xfrm>
          <a:off x="0" y="0"/>
          <a:ext cx="0" cy="0"/>
          <a:chOff x="0" y="0"/>
          <a:chExt cx="0" cy="0"/>
        </a:xfrm>
      </p:grpSpPr>
      <p:sp>
        <p:nvSpPr>
          <p:cNvPr id="10" name="Google Shape;10;p90"/>
          <p:cNvSpPr txBox="1">
            <a:spLocks noGrp="1"/>
          </p:cNvSpPr>
          <p:nvPr>
            <p:ph type="title"/>
          </p:nvPr>
        </p:nvSpPr>
        <p:spPr>
          <a:xfrm>
            <a:off x="628650" y="273844"/>
            <a:ext cx="7886700" cy="568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Rubik"/>
              <a:buNone/>
              <a:defRPr sz="24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628650" y="273844"/>
            <a:ext cx="7886700" cy="568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Rubik"/>
              <a:buNone/>
              <a:defRPr sz="24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Diseño personalizado">
  <p:cSld name="2_Diseño personalizado">
    <p:bg>
      <p:bgPr>
        <a:solidFill>
          <a:srgbClr val="297384"/>
        </a:solidFill>
        <a:effectLst/>
      </p:bgPr>
    </p:bg>
    <p:spTree>
      <p:nvGrpSpPr>
        <p:cNvPr id="1" name="Shape 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p:cSld name="TITLE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23"/>
          <p:cNvSpPr txBox="1">
            <a:spLocks noGrp="1"/>
          </p:cNvSpPr>
          <p:nvPr>
            <p:ph type="ctrTitle"/>
          </p:nvPr>
        </p:nvSpPr>
        <p:spPr>
          <a:xfrm>
            <a:off x="1700185" y="1991850"/>
            <a:ext cx="58074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5800"/>
              <a:buNone/>
              <a:defRPr sz="5800" b="1"/>
            </a:lvl1pPr>
            <a:lvl2pPr lvl="1" algn="l">
              <a:lnSpc>
                <a:spcPct val="100000"/>
              </a:lnSpc>
              <a:spcBef>
                <a:spcPts val="0"/>
              </a:spcBef>
              <a:spcAft>
                <a:spcPts val="0"/>
              </a:spcAft>
              <a:buSzPts val="5800"/>
              <a:buNone/>
              <a:defRPr sz="5800" b="1"/>
            </a:lvl2pPr>
            <a:lvl3pPr lvl="2" algn="l">
              <a:lnSpc>
                <a:spcPct val="100000"/>
              </a:lnSpc>
              <a:spcBef>
                <a:spcPts val="0"/>
              </a:spcBef>
              <a:spcAft>
                <a:spcPts val="0"/>
              </a:spcAft>
              <a:buSzPts val="5800"/>
              <a:buNone/>
              <a:defRPr sz="5800" b="1"/>
            </a:lvl3pPr>
            <a:lvl4pPr lvl="3" algn="l">
              <a:lnSpc>
                <a:spcPct val="100000"/>
              </a:lnSpc>
              <a:spcBef>
                <a:spcPts val="0"/>
              </a:spcBef>
              <a:spcAft>
                <a:spcPts val="0"/>
              </a:spcAft>
              <a:buSzPts val="5800"/>
              <a:buNone/>
              <a:defRPr sz="5800" b="1"/>
            </a:lvl4pPr>
            <a:lvl5pPr lvl="4" algn="l">
              <a:lnSpc>
                <a:spcPct val="100000"/>
              </a:lnSpc>
              <a:spcBef>
                <a:spcPts val="0"/>
              </a:spcBef>
              <a:spcAft>
                <a:spcPts val="0"/>
              </a:spcAft>
              <a:buSzPts val="5800"/>
              <a:buNone/>
              <a:defRPr sz="5800" b="1"/>
            </a:lvl5pPr>
            <a:lvl6pPr lvl="5" algn="l">
              <a:lnSpc>
                <a:spcPct val="100000"/>
              </a:lnSpc>
              <a:spcBef>
                <a:spcPts val="0"/>
              </a:spcBef>
              <a:spcAft>
                <a:spcPts val="0"/>
              </a:spcAft>
              <a:buSzPts val="5800"/>
              <a:buNone/>
              <a:defRPr sz="5800" b="1"/>
            </a:lvl6pPr>
            <a:lvl7pPr lvl="6" algn="l">
              <a:lnSpc>
                <a:spcPct val="100000"/>
              </a:lnSpc>
              <a:spcBef>
                <a:spcPts val="0"/>
              </a:spcBef>
              <a:spcAft>
                <a:spcPts val="0"/>
              </a:spcAft>
              <a:buSzPts val="5800"/>
              <a:buNone/>
              <a:defRPr sz="5800" b="1"/>
            </a:lvl7pPr>
            <a:lvl8pPr lvl="7" algn="l">
              <a:lnSpc>
                <a:spcPct val="100000"/>
              </a:lnSpc>
              <a:spcBef>
                <a:spcPts val="0"/>
              </a:spcBef>
              <a:spcAft>
                <a:spcPts val="0"/>
              </a:spcAft>
              <a:buSzPts val="5800"/>
              <a:buNone/>
              <a:defRPr sz="5800" b="1"/>
            </a:lvl8pPr>
            <a:lvl9pPr lvl="8" algn="l">
              <a:lnSpc>
                <a:spcPct val="100000"/>
              </a:lnSpc>
              <a:spcBef>
                <a:spcPts val="0"/>
              </a:spcBef>
              <a:spcAft>
                <a:spcPts val="0"/>
              </a:spcAft>
              <a:buSzPts val="5800"/>
              <a:buNone/>
              <a:defRPr sz="5800" b="1"/>
            </a:lvl9pPr>
          </a:lstStyle>
          <a:p>
            <a:endParaRPr/>
          </a:p>
        </p:txBody>
      </p:sp>
      <p:sp>
        <p:nvSpPr>
          <p:cNvPr id="59" name="Google Shape;59;p23"/>
          <p:cNvSpPr/>
          <p:nvPr/>
        </p:nvSpPr>
        <p:spPr>
          <a:xfrm>
            <a:off x="7337531" y="463007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3"/>
          <p:cNvSpPr/>
          <p:nvPr/>
        </p:nvSpPr>
        <p:spPr>
          <a:xfrm>
            <a:off x="7790243" y="4182401"/>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3"/>
          <p:cNvSpPr/>
          <p:nvPr/>
        </p:nvSpPr>
        <p:spPr>
          <a:xfrm>
            <a:off x="8893253" y="3333348"/>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3"/>
          <p:cNvSpPr/>
          <p:nvPr/>
        </p:nvSpPr>
        <p:spPr>
          <a:xfrm>
            <a:off x="8771302" y="4923775"/>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3"/>
          <p:cNvSpPr/>
          <p:nvPr/>
        </p:nvSpPr>
        <p:spPr>
          <a:xfrm>
            <a:off x="2386266" y="50813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3"/>
          <p:cNvSpPr/>
          <p:nvPr/>
        </p:nvSpPr>
        <p:spPr>
          <a:xfrm>
            <a:off x="479460" y="2703980"/>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3"/>
          <p:cNvSpPr/>
          <p:nvPr/>
        </p:nvSpPr>
        <p:spPr>
          <a:xfrm>
            <a:off x="261540" y="643097"/>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3"/>
          <p:cNvSpPr/>
          <p:nvPr/>
        </p:nvSpPr>
        <p:spPr>
          <a:xfrm>
            <a:off x="507235" y="1080863"/>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3"/>
          <p:cNvSpPr/>
          <p:nvPr/>
        </p:nvSpPr>
        <p:spPr>
          <a:xfrm>
            <a:off x="8314019" y="3625322"/>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23"/>
          <p:cNvSpPr/>
          <p:nvPr/>
        </p:nvSpPr>
        <p:spPr>
          <a:xfrm>
            <a:off x="8882858" y="4186761"/>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3"/>
          <p:cNvSpPr/>
          <p:nvPr/>
        </p:nvSpPr>
        <p:spPr>
          <a:xfrm>
            <a:off x="158313" y="1596559"/>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3"/>
          <p:cNvSpPr/>
          <p:nvPr/>
        </p:nvSpPr>
        <p:spPr>
          <a:xfrm>
            <a:off x="1396483" y="226428"/>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3"/>
          <p:cNvSpPr/>
          <p:nvPr/>
        </p:nvSpPr>
        <p:spPr>
          <a:xfrm>
            <a:off x="617492" y="2000594"/>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3"/>
          <p:cNvSpPr/>
          <p:nvPr/>
        </p:nvSpPr>
        <p:spPr>
          <a:xfrm>
            <a:off x="3425273" y="387880"/>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3"/>
          <p:cNvSpPr/>
          <p:nvPr/>
        </p:nvSpPr>
        <p:spPr>
          <a:xfrm>
            <a:off x="8014029" y="4567546"/>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spTree>
      <p:nvGrpSpPr>
        <p:cNvPr id="1" name="Shape 74"/>
        <p:cNvGrpSpPr/>
        <p:nvPr/>
      </p:nvGrpSpPr>
      <p:grpSpPr>
        <a:xfrm>
          <a:off x="0" y="0"/>
          <a:ext cx="0" cy="0"/>
          <a:chOff x="0" y="0"/>
          <a:chExt cx="0" cy="0"/>
        </a:xfrm>
      </p:grpSpPr>
      <p:sp>
        <p:nvSpPr>
          <p:cNvPr id="75" name="Google Shape;75;p26"/>
          <p:cNvSpPr>
            <a:spLocks noGrp="1"/>
          </p:cNvSpPr>
          <p:nvPr>
            <p:ph type="pic" idx="2"/>
          </p:nvPr>
        </p:nvSpPr>
        <p:spPr>
          <a:xfrm>
            <a:off x="619968" y="1733120"/>
            <a:ext cx="911100" cy="911400"/>
          </a:xfrm>
          <a:prstGeom prst="ellipse">
            <a:avLst/>
          </a:prstGeom>
          <a:solidFill>
            <a:schemeClr val="accent2"/>
          </a:solidFill>
          <a:ln>
            <a:noFill/>
          </a:ln>
        </p:spPr>
      </p:sp>
      <p:sp>
        <p:nvSpPr>
          <p:cNvPr id="76" name="Google Shape;76;p26"/>
          <p:cNvSpPr>
            <a:spLocks noGrp="1"/>
          </p:cNvSpPr>
          <p:nvPr>
            <p:ph type="pic" idx="3"/>
          </p:nvPr>
        </p:nvSpPr>
        <p:spPr>
          <a:xfrm>
            <a:off x="3528107" y="1733120"/>
            <a:ext cx="911100" cy="911400"/>
          </a:xfrm>
          <a:prstGeom prst="ellipse">
            <a:avLst/>
          </a:prstGeom>
          <a:solidFill>
            <a:schemeClr val="accent2"/>
          </a:solidFill>
          <a:ln>
            <a:noFill/>
          </a:ln>
        </p:spPr>
      </p:sp>
      <p:sp>
        <p:nvSpPr>
          <p:cNvPr id="77" name="Google Shape;77;p26"/>
          <p:cNvSpPr>
            <a:spLocks noGrp="1"/>
          </p:cNvSpPr>
          <p:nvPr>
            <p:ph type="pic" idx="4"/>
          </p:nvPr>
        </p:nvSpPr>
        <p:spPr>
          <a:xfrm>
            <a:off x="6271307" y="1733120"/>
            <a:ext cx="911100" cy="911400"/>
          </a:xfrm>
          <a:prstGeom prst="ellipse">
            <a:avLst/>
          </a:prstGeom>
          <a:solidFill>
            <a:schemeClr val="accent2"/>
          </a:solidFill>
          <a:ln>
            <a:noFill/>
          </a:ln>
        </p:spPr>
      </p:sp>
      <p:sp>
        <p:nvSpPr>
          <p:cNvPr id="78" name="Google Shape;78;p26"/>
          <p:cNvSpPr>
            <a:spLocks noGrp="1"/>
          </p:cNvSpPr>
          <p:nvPr>
            <p:ph type="pic" idx="5"/>
          </p:nvPr>
        </p:nvSpPr>
        <p:spPr>
          <a:xfrm>
            <a:off x="619968" y="3382513"/>
            <a:ext cx="911100" cy="911400"/>
          </a:xfrm>
          <a:prstGeom prst="ellipse">
            <a:avLst/>
          </a:prstGeom>
          <a:solidFill>
            <a:schemeClr val="accent2"/>
          </a:solidFill>
          <a:ln>
            <a:noFill/>
          </a:ln>
        </p:spPr>
      </p:sp>
      <p:sp>
        <p:nvSpPr>
          <p:cNvPr id="79" name="Google Shape;79;p26"/>
          <p:cNvSpPr>
            <a:spLocks noGrp="1"/>
          </p:cNvSpPr>
          <p:nvPr>
            <p:ph type="pic" idx="6"/>
          </p:nvPr>
        </p:nvSpPr>
        <p:spPr>
          <a:xfrm>
            <a:off x="3528107" y="3382513"/>
            <a:ext cx="911100" cy="911400"/>
          </a:xfrm>
          <a:prstGeom prst="ellipse">
            <a:avLst/>
          </a:prstGeom>
          <a:solidFill>
            <a:schemeClr val="accent2"/>
          </a:solidFill>
          <a:ln>
            <a:noFill/>
          </a:ln>
        </p:spPr>
      </p:sp>
      <p:sp>
        <p:nvSpPr>
          <p:cNvPr id="80" name="Google Shape;80;p26"/>
          <p:cNvSpPr>
            <a:spLocks noGrp="1"/>
          </p:cNvSpPr>
          <p:nvPr>
            <p:ph type="pic" idx="7"/>
          </p:nvPr>
        </p:nvSpPr>
        <p:spPr>
          <a:xfrm>
            <a:off x="6271307" y="3382513"/>
            <a:ext cx="911100" cy="911400"/>
          </a:xfrm>
          <a:prstGeom prst="ellipse">
            <a:avLst/>
          </a:prstGeom>
          <a:solidFill>
            <a:schemeClr val="accent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Cover">
  <p:cSld name="Main-Cover">
    <p:spTree>
      <p:nvGrpSpPr>
        <p:cNvPr id="1" name="Shape 81"/>
        <p:cNvGrpSpPr/>
        <p:nvPr/>
      </p:nvGrpSpPr>
      <p:grpSpPr>
        <a:xfrm>
          <a:off x="0" y="0"/>
          <a:ext cx="0" cy="0"/>
          <a:chOff x="0" y="0"/>
          <a:chExt cx="0" cy="0"/>
        </a:xfrm>
      </p:grpSpPr>
      <p:sp>
        <p:nvSpPr>
          <p:cNvPr id="82" name="Google Shape;82;p37"/>
          <p:cNvSpPr txBox="1"/>
          <p:nvPr/>
        </p:nvSpPr>
        <p:spPr>
          <a:xfrm>
            <a:off x="8348870" y="4822303"/>
            <a:ext cx="574200" cy="243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endParaRPr sz="1400" b="0" i="0" u="none" strike="noStrike" cap="none">
              <a:solidFill>
                <a:srgbClr val="595959"/>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83"/>
        <p:cNvGrpSpPr/>
        <p:nvPr/>
      </p:nvGrpSpPr>
      <p:grpSpPr>
        <a:xfrm>
          <a:off x="0" y="0"/>
          <a:ext cx="0" cy="0"/>
          <a:chOff x="0" y="0"/>
          <a:chExt cx="0" cy="0"/>
        </a:xfrm>
      </p:grpSpPr>
      <p:sp>
        <p:nvSpPr>
          <p:cNvPr id="84" name="Google Shape;84;p3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300"/>
              <a:buFont typeface="Rubik"/>
              <a:buNone/>
              <a:defRPr sz="3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38"/>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6" name="Google Shape;86;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5"/>
          <p:cNvSpPr txBox="1">
            <a:spLocks noGrp="1"/>
          </p:cNvSpPr>
          <p:nvPr>
            <p:ph type="ctrTitle"/>
          </p:nvPr>
        </p:nvSpPr>
        <p:spPr>
          <a:xfrm>
            <a:off x="1700185" y="1991850"/>
            <a:ext cx="58074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5800"/>
              <a:buNone/>
              <a:defRPr sz="5800" b="1"/>
            </a:lvl1pPr>
            <a:lvl2pPr lvl="1" algn="l">
              <a:lnSpc>
                <a:spcPct val="100000"/>
              </a:lnSpc>
              <a:spcBef>
                <a:spcPts val="0"/>
              </a:spcBef>
              <a:spcAft>
                <a:spcPts val="0"/>
              </a:spcAft>
              <a:buSzPts val="5800"/>
              <a:buNone/>
              <a:defRPr sz="5800" b="1"/>
            </a:lvl2pPr>
            <a:lvl3pPr lvl="2" algn="l">
              <a:lnSpc>
                <a:spcPct val="100000"/>
              </a:lnSpc>
              <a:spcBef>
                <a:spcPts val="0"/>
              </a:spcBef>
              <a:spcAft>
                <a:spcPts val="0"/>
              </a:spcAft>
              <a:buSzPts val="5800"/>
              <a:buNone/>
              <a:defRPr sz="5800" b="1"/>
            </a:lvl3pPr>
            <a:lvl4pPr lvl="3" algn="l">
              <a:lnSpc>
                <a:spcPct val="100000"/>
              </a:lnSpc>
              <a:spcBef>
                <a:spcPts val="0"/>
              </a:spcBef>
              <a:spcAft>
                <a:spcPts val="0"/>
              </a:spcAft>
              <a:buSzPts val="5800"/>
              <a:buNone/>
              <a:defRPr sz="5800" b="1"/>
            </a:lvl4pPr>
            <a:lvl5pPr lvl="4" algn="l">
              <a:lnSpc>
                <a:spcPct val="100000"/>
              </a:lnSpc>
              <a:spcBef>
                <a:spcPts val="0"/>
              </a:spcBef>
              <a:spcAft>
                <a:spcPts val="0"/>
              </a:spcAft>
              <a:buSzPts val="5800"/>
              <a:buNone/>
              <a:defRPr sz="5800" b="1"/>
            </a:lvl5pPr>
            <a:lvl6pPr lvl="5" algn="l">
              <a:lnSpc>
                <a:spcPct val="100000"/>
              </a:lnSpc>
              <a:spcBef>
                <a:spcPts val="0"/>
              </a:spcBef>
              <a:spcAft>
                <a:spcPts val="0"/>
              </a:spcAft>
              <a:buSzPts val="5800"/>
              <a:buNone/>
              <a:defRPr sz="5800" b="1"/>
            </a:lvl6pPr>
            <a:lvl7pPr lvl="6" algn="l">
              <a:lnSpc>
                <a:spcPct val="100000"/>
              </a:lnSpc>
              <a:spcBef>
                <a:spcPts val="0"/>
              </a:spcBef>
              <a:spcAft>
                <a:spcPts val="0"/>
              </a:spcAft>
              <a:buSzPts val="5800"/>
              <a:buNone/>
              <a:defRPr sz="5800" b="1"/>
            </a:lvl7pPr>
            <a:lvl8pPr lvl="7" algn="l">
              <a:lnSpc>
                <a:spcPct val="100000"/>
              </a:lnSpc>
              <a:spcBef>
                <a:spcPts val="0"/>
              </a:spcBef>
              <a:spcAft>
                <a:spcPts val="0"/>
              </a:spcAft>
              <a:buSzPts val="5800"/>
              <a:buNone/>
              <a:defRPr sz="5800" b="1"/>
            </a:lvl8pPr>
            <a:lvl9pPr lvl="8" algn="l">
              <a:lnSpc>
                <a:spcPct val="100000"/>
              </a:lnSpc>
              <a:spcBef>
                <a:spcPts val="0"/>
              </a:spcBef>
              <a:spcAft>
                <a:spcPts val="0"/>
              </a:spcAft>
              <a:buSzPts val="5800"/>
              <a:buNone/>
              <a:defRPr sz="5800" b="1"/>
            </a:lvl9pPr>
          </a:lstStyle>
          <a:p>
            <a:endParaRPr/>
          </a:p>
        </p:txBody>
      </p:sp>
      <p:sp>
        <p:nvSpPr>
          <p:cNvPr id="95" name="Google Shape;95;p25"/>
          <p:cNvSpPr/>
          <p:nvPr/>
        </p:nvSpPr>
        <p:spPr>
          <a:xfrm>
            <a:off x="7337531" y="463007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5"/>
          <p:cNvSpPr/>
          <p:nvPr/>
        </p:nvSpPr>
        <p:spPr>
          <a:xfrm>
            <a:off x="7790243" y="4182401"/>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5"/>
          <p:cNvSpPr/>
          <p:nvPr/>
        </p:nvSpPr>
        <p:spPr>
          <a:xfrm>
            <a:off x="8893253" y="3333348"/>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5"/>
          <p:cNvSpPr/>
          <p:nvPr/>
        </p:nvSpPr>
        <p:spPr>
          <a:xfrm>
            <a:off x="8771302" y="4923775"/>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5"/>
          <p:cNvSpPr/>
          <p:nvPr/>
        </p:nvSpPr>
        <p:spPr>
          <a:xfrm>
            <a:off x="2386266" y="50813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5"/>
          <p:cNvSpPr/>
          <p:nvPr/>
        </p:nvSpPr>
        <p:spPr>
          <a:xfrm>
            <a:off x="479460" y="2703980"/>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5"/>
          <p:cNvSpPr/>
          <p:nvPr/>
        </p:nvSpPr>
        <p:spPr>
          <a:xfrm>
            <a:off x="261540" y="643097"/>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5"/>
          <p:cNvSpPr/>
          <p:nvPr/>
        </p:nvSpPr>
        <p:spPr>
          <a:xfrm>
            <a:off x="507235" y="1080863"/>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5"/>
          <p:cNvSpPr/>
          <p:nvPr/>
        </p:nvSpPr>
        <p:spPr>
          <a:xfrm>
            <a:off x="8314019" y="3625322"/>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5"/>
          <p:cNvSpPr/>
          <p:nvPr/>
        </p:nvSpPr>
        <p:spPr>
          <a:xfrm>
            <a:off x="8882858" y="4186761"/>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25"/>
          <p:cNvSpPr/>
          <p:nvPr/>
        </p:nvSpPr>
        <p:spPr>
          <a:xfrm>
            <a:off x="158313" y="1596559"/>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5"/>
          <p:cNvSpPr/>
          <p:nvPr/>
        </p:nvSpPr>
        <p:spPr>
          <a:xfrm>
            <a:off x="1396483" y="226428"/>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5"/>
          <p:cNvSpPr/>
          <p:nvPr/>
        </p:nvSpPr>
        <p:spPr>
          <a:xfrm>
            <a:off x="617492" y="2000594"/>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5"/>
          <p:cNvSpPr/>
          <p:nvPr/>
        </p:nvSpPr>
        <p:spPr>
          <a:xfrm>
            <a:off x="3425273" y="387880"/>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5"/>
          <p:cNvSpPr/>
          <p:nvPr/>
        </p:nvSpPr>
        <p:spPr>
          <a:xfrm>
            <a:off x="8014029" y="4567546"/>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628650" y="273844"/>
            <a:ext cx="7886700" cy="568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Rubik"/>
              <a:buNone/>
              <a:defRPr sz="24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Cover">
  <p:cSld name="Main-Cover">
    <p:spTree>
      <p:nvGrpSpPr>
        <p:cNvPr id="1" name="Shape 11"/>
        <p:cNvGrpSpPr/>
        <p:nvPr/>
      </p:nvGrpSpPr>
      <p:grpSpPr>
        <a:xfrm>
          <a:off x="0" y="0"/>
          <a:ext cx="0" cy="0"/>
          <a:chOff x="0" y="0"/>
          <a:chExt cx="0" cy="0"/>
        </a:xfrm>
      </p:grpSpPr>
      <p:sp>
        <p:nvSpPr>
          <p:cNvPr id="12" name="Google Shape;12;p20"/>
          <p:cNvSpPr txBox="1"/>
          <p:nvPr/>
        </p:nvSpPr>
        <p:spPr>
          <a:xfrm>
            <a:off x="8348870" y="4822303"/>
            <a:ext cx="574200" cy="243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endParaRPr sz="1400" b="0" i="0" u="none" strike="noStrike" cap="none">
              <a:solidFill>
                <a:srgbClr val="595959"/>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2"/>
        <p:cNvGrpSpPr/>
        <p:nvPr/>
      </p:nvGrpSpPr>
      <p:grpSpPr>
        <a:xfrm>
          <a:off x="0" y="0"/>
          <a:ext cx="0" cy="0"/>
          <a:chOff x="0" y="0"/>
          <a:chExt cx="0" cy="0"/>
        </a:xfrm>
      </p:grpSpPr>
      <p:sp>
        <p:nvSpPr>
          <p:cNvPr id="113" name="Google Shape;113;p40"/>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14" name="Google Shape;114;p40"/>
          <p:cNvSpPr txBox="1">
            <a:spLocks noGrp="1"/>
          </p:cNvSpPr>
          <p:nvPr>
            <p:ph type="body" idx="1"/>
          </p:nvPr>
        </p:nvSpPr>
        <p:spPr>
          <a:xfrm>
            <a:off x="786137" y="1200150"/>
            <a:ext cx="3675300" cy="37257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15" name="Google Shape;115;p40"/>
          <p:cNvSpPr txBox="1">
            <a:spLocks noGrp="1"/>
          </p:cNvSpPr>
          <p:nvPr>
            <p:ph type="body" idx="2"/>
          </p:nvPr>
        </p:nvSpPr>
        <p:spPr>
          <a:xfrm>
            <a:off x="4682659" y="1200150"/>
            <a:ext cx="3675300" cy="37257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16" name="Google Shape;116;p40"/>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41"/>
          <p:cNvSpPr txBox="1">
            <a:spLocks noGrp="1"/>
          </p:cNvSpPr>
          <p:nvPr>
            <p:ph type="ctrTitle"/>
          </p:nvPr>
        </p:nvSpPr>
        <p:spPr>
          <a:xfrm>
            <a:off x="1546025" y="1754794"/>
            <a:ext cx="58326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400"/>
              <a:buNone/>
              <a:defRPr sz="4400" b="1"/>
            </a:lvl1pPr>
            <a:lvl2pPr lvl="1" algn="l">
              <a:lnSpc>
                <a:spcPct val="100000"/>
              </a:lnSpc>
              <a:spcBef>
                <a:spcPts val="0"/>
              </a:spcBef>
              <a:spcAft>
                <a:spcPts val="0"/>
              </a:spcAft>
              <a:buSzPts val="4400"/>
              <a:buNone/>
              <a:defRPr sz="4400" b="1"/>
            </a:lvl2pPr>
            <a:lvl3pPr lvl="2" algn="l">
              <a:lnSpc>
                <a:spcPct val="100000"/>
              </a:lnSpc>
              <a:spcBef>
                <a:spcPts val="0"/>
              </a:spcBef>
              <a:spcAft>
                <a:spcPts val="0"/>
              </a:spcAft>
              <a:buSzPts val="4400"/>
              <a:buNone/>
              <a:defRPr sz="4400" b="1"/>
            </a:lvl3pPr>
            <a:lvl4pPr lvl="3" algn="l">
              <a:lnSpc>
                <a:spcPct val="100000"/>
              </a:lnSpc>
              <a:spcBef>
                <a:spcPts val="0"/>
              </a:spcBef>
              <a:spcAft>
                <a:spcPts val="0"/>
              </a:spcAft>
              <a:buSzPts val="4400"/>
              <a:buNone/>
              <a:defRPr sz="4400" b="1"/>
            </a:lvl4pPr>
            <a:lvl5pPr lvl="4" algn="l">
              <a:lnSpc>
                <a:spcPct val="100000"/>
              </a:lnSpc>
              <a:spcBef>
                <a:spcPts val="0"/>
              </a:spcBef>
              <a:spcAft>
                <a:spcPts val="0"/>
              </a:spcAft>
              <a:buSzPts val="4400"/>
              <a:buNone/>
              <a:defRPr sz="4400" b="1"/>
            </a:lvl5pPr>
            <a:lvl6pPr lvl="5" algn="l">
              <a:lnSpc>
                <a:spcPct val="100000"/>
              </a:lnSpc>
              <a:spcBef>
                <a:spcPts val="0"/>
              </a:spcBef>
              <a:spcAft>
                <a:spcPts val="0"/>
              </a:spcAft>
              <a:buSzPts val="4400"/>
              <a:buNone/>
              <a:defRPr sz="4400" b="1"/>
            </a:lvl6pPr>
            <a:lvl7pPr lvl="6" algn="l">
              <a:lnSpc>
                <a:spcPct val="100000"/>
              </a:lnSpc>
              <a:spcBef>
                <a:spcPts val="0"/>
              </a:spcBef>
              <a:spcAft>
                <a:spcPts val="0"/>
              </a:spcAft>
              <a:buSzPts val="4400"/>
              <a:buNone/>
              <a:defRPr sz="4400" b="1"/>
            </a:lvl7pPr>
            <a:lvl8pPr lvl="7" algn="l">
              <a:lnSpc>
                <a:spcPct val="100000"/>
              </a:lnSpc>
              <a:spcBef>
                <a:spcPts val="0"/>
              </a:spcBef>
              <a:spcAft>
                <a:spcPts val="0"/>
              </a:spcAft>
              <a:buSzPts val="4400"/>
              <a:buNone/>
              <a:defRPr sz="4400" b="1"/>
            </a:lvl8pPr>
            <a:lvl9pPr lvl="8" algn="l">
              <a:lnSpc>
                <a:spcPct val="100000"/>
              </a:lnSpc>
              <a:spcBef>
                <a:spcPts val="0"/>
              </a:spcBef>
              <a:spcAft>
                <a:spcPts val="0"/>
              </a:spcAft>
              <a:buSzPts val="4400"/>
              <a:buNone/>
              <a:defRPr sz="4400" b="1"/>
            </a:lvl9pPr>
          </a:lstStyle>
          <a:p>
            <a:endParaRPr/>
          </a:p>
        </p:txBody>
      </p:sp>
      <p:sp>
        <p:nvSpPr>
          <p:cNvPr id="119" name="Google Shape;119;p41"/>
          <p:cNvSpPr txBox="1">
            <a:spLocks noGrp="1"/>
          </p:cNvSpPr>
          <p:nvPr>
            <p:ph type="subTitle" idx="1"/>
          </p:nvPr>
        </p:nvSpPr>
        <p:spPr>
          <a:xfrm>
            <a:off x="1546025" y="3011511"/>
            <a:ext cx="58326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3000"/>
              <a:buNone/>
              <a:defRPr>
                <a:solidFill>
                  <a:schemeClr val="accent3"/>
                </a:solidFill>
              </a:defRPr>
            </a:lvl1pPr>
            <a:lvl2pPr lvl="1" algn="l">
              <a:lnSpc>
                <a:spcPct val="100000"/>
              </a:lnSpc>
              <a:spcBef>
                <a:spcPts val="0"/>
              </a:spcBef>
              <a:spcAft>
                <a:spcPts val="0"/>
              </a:spcAft>
              <a:buClr>
                <a:schemeClr val="accent3"/>
              </a:buClr>
              <a:buSzPts val="3000"/>
              <a:buNone/>
              <a:defRPr sz="3000">
                <a:solidFill>
                  <a:schemeClr val="accent3"/>
                </a:solidFill>
              </a:defRPr>
            </a:lvl2pPr>
            <a:lvl3pPr lvl="2" algn="l">
              <a:lnSpc>
                <a:spcPct val="100000"/>
              </a:lnSpc>
              <a:spcBef>
                <a:spcPts val="0"/>
              </a:spcBef>
              <a:spcAft>
                <a:spcPts val="0"/>
              </a:spcAft>
              <a:buClr>
                <a:schemeClr val="accent3"/>
              </a:buClr>
              <a:buSzPts val="3000"/>
              <a:buNone/>
              <a:defRPr sz="3000">
                <a:solidFill>
                  <a:schemeClr val="accent3"/>
                </a:solidFill>
              </a:defRPr>
            </a:lvl3pPr>
            <a:lvl4pPr lvl="3" algn="l">
              <a:lnSpc>
                <a:spcPct val="100000"/>
              </a:lnSpc>
              <a:spcBef>
                <a:spcPts val="0"/>
              </a:spcBef>
              <a:spcAft>
                <a:spcPts val="0"/>
              </a:spcAft>
              <a:buClr>
                <a:schemeClr val="accent3"/>
              </a:buClr>
              <a:buSzPts val="3000"/>
              <a:buNone/>
              <a:defRPr sz="3000">
                <a:solidFill>
                  <a:schemeClr val="accent3"/>
                </a:solidFill>
              </a:defRPr>
            </a:lvl4pPr>
            <a:lvl5pPr lvl="4" algn="l">
              <a:lnSpc>
                <a:spcPct val="100000"/>
              </a:lnSpc>
              <a:spcBef>
                <a:spcPts val="0"/>
              </a:spcBef>
              <a:spcAft>
                <a:spcPts val="0"/>
              </a:spcAft>
              <a:buClr>
                <a:schemeClr val="accent3"/>
              </a:buClr>
              <a:buSzPts val="3000"/>
              <a:buNone/>
              <a:defRPr sz="3000">
                <a:solidFill>
                  <a:schemeClr val="accent3"/>
                </a:solidFill>
              </a:defRPr>
            </a:lvl5pPr>
            <a:lvl6pPr lvl="5" algn="l">
              <a:lnSpc>
                <a:spcPct val="100000"/>
              </a:lnSpc>
              <a:spcBef>
                <a:spcPts val="0"/>
              </a:spcBef>
              <a:spcAft>
                <a:spcPts val="0"/>
              </a:spcAft>
              <a:buClr>
                <a:schemeClr val="accent3"/>
              </a:buClr>
              <a:buSzPts val="3000"/>
              <a:buNone/>
              <a:defRPr sz="3000">
                <a:solidFill>
                  <a:schemeClr val="accent3"/>
                </a:solidFill>
              </a:defRPr>
            </a:lvl6pPr>
            <a:lvl7pPr lvl="6" algn="l">
              <a:lnSpc>
                <a:spcPct val="100000"/>
              </a:lnSpc>
              <a:spcBef>
                <a:spcPts val="0"/>
              </a:spcBef>
              <a:spcAft>
                <a:spcPts val="0"/>
              </a:spcAft>
              <a:buClr>
                <a:schemeClr val="accent3"/>
              </a:buClr>
              <a:buSzPts val="3000"/>
              <a:buNone/>
              <a:defRPr sz="3000">
                <a:solidFill>
                  <a:schemeClr val="accent3"/>
                </a:solidFill>
              </a:defRPr>
            </a:lvl7pPr>
            <a:lvl8pPr lvl="7" algn="l">
              <a:lnSpc>
                <a:spcPct val="100000"/>
              </a:lnSpc>
              <a:spcBef>
                <a:spcPts val="0"/>
              </a:spcBef>
              <a:spcAft>
                <a:spcPts val="0"/>
              </a:spcAft>
              <a:buClr>
                <a:schemeClr val="accent3"/>
              </a:buClr>
              <a:buSzPts val="3000"/>
              <a:buNone/>
              <a:defRPr sz="3000">
                <a:solidFill>
                  <a:schemeClr val="accent3"/>
                </a:solidFill>
              </a:defRPr>
            </a:lvl8pPr>
            <a:lvl9pPr lvl="8" algn="l">
              <a:lnSpc>
                <a:spcPct val="100000"/>
              </a:lnSpc>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20"/>
        <p:cNvGrpSpPr/>
        <p:nvPr/>
      </p:nvGrpSpPr>
      <p:grpSpPr>
        <a:xfrm>
          <a:off x="0" y="0"/>
          <a:ext cx="0" cy="0"/>
          <a:chOff x="0" y="0"/>
          <a:chExt cx="0" cy="0"/>
        </a:xfrm>
      </p:grpSpPr>
      <p:pic>
        <p:nvPicPr>
          <p:cNvPr id="121" name="Google Shape;121;p42"/>
          <p:cNvPicPr preferRelativeResize="0"/>
          <p:nvPr/>
        </p:nvPicPr>
        <p:blipFill rotWithShape="1">
          <a:blip r:embed="rId2">
            <a:alphaModFix/>
          </a:blip>
          <a:srcRect l="19" r="19"/>
          <a:stretch/>
        </p:blipFill>
        <p:spPr>
          <a:xfrm rot="10800000" flipH="1">
            <a:off x="5952" y="0"/>
            <a:ext cx="9140602" cy="5143500"/>
          </a:xfrm>
          <a:prstGeom prst="rect">
            <a:avLst/>
          </a:prstGeom>
          <a:noFill/>
          <a:ln>
            <a:noFill/>
          </a:ln>
        </p:spPr>
      </p:pic>
      <p:sp>
        <p:nvSpPr>
          <p:cNvPr id="122" name="Google Shape;122;p42"/>
          <p:cNvSpPr txBox="1">
            <a:spLocks noGrp="1"/>
          </p:cNvSpPr>
          <p:nvPr>
            <p:ph type="body" idx="1"/>
          </p:nvPr>
        </p:nvSpPr>
        <p:spPr>
          <a:xfrm>
            <a:off x="1215300" y="1723650"/>
            <a:ext cx="6713400" cy="819900"/>
          </a:xfrm>
          <a:prstGeom prst="rect">
            <a:avLst/>
          </a:prstGeom>
          <a:noFill/>
          <a:ln>
            <a:noFill/>
          </a:ln>
        </p:spPr>
        <p:txBody>
          <a:bodyPr spcFirstLastPara="1" wrap="square" lIns="91425" tIns="91425" rIns="91425" bIns="91425" anchor="t" anchorCtr="0">
            <a:noAutofit/>
          </a:bodyPr>
          <a:lstStyle>
            <a:lvl1pPr marL="457200" lvl="0" indent="-457200" algn="ctr">
              <a:lnSpc>
                <a:spcPct val="100000"/>
              </a:lnSpc>
              <a:spcBef>
                <a:spcPts val="600"/>
              </a:spcBef>
              <a:spcAft>
                <a:spcPts val="0"/>
              </a:spcAft>
              <a:buClr>
                <a:schemeClr val="dk1"/>
              </a:buClr>
              <a:buSzPts val="3600"/>
              <a:buChar char="◎"/>
              <a:defRPr sz="3600" i="1"/>
            </a:lvl1pPr>
            <a:lvl2pPr marL="914400" lvl="1" indent="-457200" algn="ctr">
              <a:lnSpc>
                <a:spcPct val="100000"/>
              </a:lnSpc>
              <a:spcBef>
                <a:spcPts val="0"/>
              </a:spcBef>
              <a:spcAft>
                <a:spcPts val="0"/>
              </a:spcAft>
              <a:buClr>
                <a:schemeClr val="dk1"/>
              </a:buClr>
              <a:buSzPts val="3600"/>
              <a:buChar char="○"/>
              <a:defRPr sz="3600" i="1"/>
            </a:lvl2pPr>
            <a:lvl3pPr marL="1371600" lvl="2" indent="-457200" algn="ctr">
              <a:lnSpc>
                <a:spcPct val="100000"/>
              </a:lnSpc>
              <a:spcBef>
                <a:spcPts val="0"/>
              </a:spcBef>
              <a:spcAft>
                <a:spcPts val="0"/>
              </a:spcAft>
              <a:buClr>
                <a:schemeClr val="dk1"/>
              </a:buClr>
              <a:buSzPts val="3600"/>
              <a:buChar char="◉"/>
              <a:defRPr sz="3600" i="1"/>
            </a:lvl3pPr>
            <a:lvl4pPr marL="1828800" lvl="3" indent="-457200" algn="ctr">
              <a:lnSpc>
                <a:spcPct val="100000"/>
              </a:lnSpc>
              <a:spcBef>
                <a:spcPts val="0"/>
              </a:spcBef>
              <a:spcAft>
                <a:spcPts val="0"/>
              </a:spcAft>
              <a:buSzPts val="3600"/>
              <a:buChar char="●"/>
              <a:defRPr sz="3600" i="1"/>
            </a:lvl4pPr>
            <a:lvl5pPr marL="2286000" lvl="4" indent="-457200" algn="ctr">
              <a:lnSpc>
                <a:spcPct val="100000"/>
              </a:lnSpc>
              <a:spcBef>
                <a:spcPts val="0"/>
              </a:spcBef>
              <a:spcAft>
                <a:spcPts val="0"/>
              </a:spcAft>
              <a:buSzPts val="3600"/>
              <a:buChar char="○"/>
              <a:defRPr sz="3600" i="1"/>
            </a:lvl5pPr>
            <a:lvl6pPr marL="2743200" lvl="5" indent="-457200" algn="ctr">
              <a:lnSpc>
                <a:spcPct val="100000"/>
              </a:lnSpc>
              <a:spcBef>
                <a:spcPts val="0"/>
              </a:spcBef>
              <a:spcAft>
                <a:spcPts val="0"/>
              </a:spcAft>
              <a:buSzPts val="3600"/>
              <a:buChar char="■"/>
              <a:defRPr sz="3600" i="1"/>
            </a:lvl6pPr>
            <a:lvl7pPr marL="3200400" lvl="6" indent="-457200" algn="ctr">
              <a:lnSpc>
                <a:spcPct val="100000"/>
              </a:lnSpc>
              <a:spcBef>
                <a:spcPts val="0"/>
              </a:spcBef>
              <a:spcAft>
                <a:spcPts val="0"/>
              </a:spcAft>
              <a:buSzPts val="3600"/>
              <a:buChar char="●"/>
              <a:defRPr sz="3600" i="1"/>
            </a:lvl7pPr>
            <a:lvl8pPr marL="3657600" lvl="7" indent="-457200" algn="ctr">
              <a:lnSpc>
                <a:spcPct val="100000"/>
              </a:lnSpc>
              <a:spcBef>
                <a:spcPts val="0"/>
              </a:spcBef>
              <a:spcAft>
                <a:spcPts val="0"/>
              </a:spcAft>
              <a:buSzPts val="3600"/>
              <a:buChar char="○"/>
              <a:defRPr sz="3600" i="1"/>
            </a:lvl8pPr>
            <a:lvl9pPr marL="4114800" lvl="8" indent="-457200" algn="ctr">
              <a:lnSpc>
                <a:spcPct val="100000"/>
              </a:lnSpc>
              <a:spcBef>
                <a:spcPts val="0"/>
              </a:spcBef>
              <a:spcAft>
                <a:spcPts val="0"/>
              </a:spcAft>
              <a:buSzPts val="3600"/>
              <a:buChar char="■"/>
              <a:defRPr sz="3600" i="1"/>
            </a:lvl9pPr>
          </a:lstStyle>
          <a:p>
            <a:endParaRPr/>
          </a:p>
        </p:txBody>
      </p:sp>
      <p:grpSp>
        <p:nvGrpSpPr>
          <p:cNvPr id="123" name="Google Shape;123;p42"/>
          <p:cNvGrpSpPr/>
          <p:nvPr/>
        </p:nvGrpSpPr>
        <p:grpSpPr>
          <a:xfrm>
            <a:off x="3839646" y="761718"/>
            <a:ext cx="1464573" cy="863907"/>
            <a:chOff x="3593400" y="1701409"/>
            <a:chExt cx="1957200" cy="1151876"/>
          </a:xfrm>
        </p:grpSpPr>
        <p:sp>
          <p:nvSpPr>
            <p:cNvPr id="124" name="Google Shape;124;p42"/>
            <p:cNvSpPr txBox="1"/>
            <p:nvPr/>
          </p:nvSpPr>
          <p:spPr>
            <a:xfrm>
              <a:off x="3593400" y="1701409"/>
              <a:ext cx="1957200" cy="87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297384"/>
                  </a:solidFill>
                  <a:latin typeface="Source Sans Pro"/>
                  <a:ea typeface="Source Sans Pro"/>
                  <a:cs typeface="Source Sans Pro"/>
                  <a:sym typeface="Source Sans Pro"/>
                </a:rPr>
                <a:t>?</a:t>
              </a:r>
              <a:endParaRPr sz="4800" b="1" i="0" u="none" strike="noStrike" cap="none">
                <a:solidFill>
                  <a:srgbClr val="297384"/>
                </a:solidFill>
                <a:latin typeface="Source Sans Pro"/>
                <a:ea typeface="Source Sans Pro"/>
                <a:cs typeface="Source Sans Pro"/>
                <a:sym typeface="Source Sans Pro"/>
              </a:endParaRPr>
            </a:p>
          </p:txBody>
        </p:sp>
        <p:sp>
          <p:nvSpPr>
            <p:cNvPr id="125" name="Google Shape;125;p42"/>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2"/>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27" name="Google Shape;127;p42"/>
          <p:cNvCxnSpPr>
            <a:endCxn id="125" idx="1"/>
          </p:cNvCxnSpPr>
          <p:nvPr/>
        </p:nvCxnSpPr>
        <p:spPr>
          <a:xfrm>
            <a:off x="3750511" y="390297"/>
            <a:ext cx="532200" cy="535500"/>
          </a:xfrm>
          <a:prstGeom prst="straightConnector1">
            <a:avLst/>
          </a:prstGeom>
          <a:noFill/>
          <a:ln w="9525" cap="flat" cmpd="sng">
            <a:solidFill>
              <a:srgbClr val="CFD8DC"/>
            </a:solidFill>
            <a:prstDash val="solid"/>
            <a:round/>
            <a:headEnd type="none" w="sm" len="sm"/>
            <a:tailEnd type="none" w="sm" len="sm"/>
          </a:ln>
        </p:spPr>
      </p:cxnSp>
      <p:cxnSp>
        <p:nvCxnSpPr>
          <p:cNvPr id="128" name="Google Shape;128;p42"/>
          <p:cNvCxnSpPr/>
          <p:nvPr/>
        </p:nvCxnSpPr>
        <p:spPr>
          <a:xfrm rot="10800000">
            <a:off x="4362902" y="436125"/>
            <a:ext cx="209100" cy="369600"/>
          </a:xfrm>
          <a:prstGeom prst="straightConnector1">
            <a:avLst/>
          </a:prstGeom>
          <a:noFill/>
          <a:ln w="9525" cap="flat" cmpd="sng">
            <a:solidFill>
              <a:srgbClr val="CFD8DC"/>
            </a:solidFill>
            <a:prstDash val="solid"/>
            <a:round/>
            <a:headEnd type="none" w="sm" len="sm"/>
            <a:tailEnd type="none" w="sm" len="sm"/>
          </a:ln>
        </p:spPr>
      </p:cxnSp>
      <p:cxnSp>
        <p:nvCxnSpPr>
          <p:cNvPr id="129" name="Google Shape;129;p42"/>
          <p:cNvCxnSpPr/>
          <p:nvPr/>
        </p:nvCxnSpPr>
        <p:spPr>
          <a:xfrm rot="10800000" flipH="1">
            <a:off x="4704510" y="351930"/>
            <a:ext cx="347100" cy="474600"/>
          </a:xfrm>
          <a:prstGeom prst="straightConnector1">
            <a:avLst/>
          </a:prstGeom>
          <a:noFill/>
          <a:ln w="9525" cap="flat" cmpd="sng">
            <a:solidFill>
              <a:srgbClr val="CFD8DC"/>
            </a:solidFill>
            <a:prstDash val="solid"/>
            <a:round/>
            <a:headEnd type="none" w="sm" len="sm"/>
            <a:tailEnd type="none" w="sm" len="sm"/>
          </a:ln>
        </p:spPr>
      </p:cxnSp>
      <p:sp>
        <p:nvSpPr>
          <p:cNvPr id="130" name="Google Shape;130;p42"/>
          <p:cNvSpPr txBox="1">
            <a:spLocks noGrp="1"/>
          </p:cNvSpPr>
          <p:nvPr>
            <p:ph type="sldNum" idx="12"/>
          </p:nvPr>
        </p:nvSpPr>
        <p:spPr>
          <a:xfrm>
            <a:off x="-87" y="4749844"/>
            <a:ext cx="9144000" cy="3936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1"/>
        <p:cNvGrpSpPr/>
        <p:nvPr/>
      </p:nvGrpSpPr>
      <p:grpSpPr>
        <a:xfrm>
          <a:off x="0" y="0"/>
          <a:ext cx="0" cy="0"/>
          <a:chOff x="0" y="0"/>
          <a:chExt cx="0" cy="0"/>
        </a:xfrm>
      </p:grpSpPr>
      <p:sp>
        <p:nvSpPr>
          <p:cNvPr id="132" name="Google Shape;132;p43"/>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33" name="Google Shape;133;p43"/>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SzPts val="2400"/>
              <a:buChar char="◎"/>
              <a:defRPr sz="2400"/>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sz="2400"/>
            </a:lvl4pPr>
            <a:lvl5pPr marL="2286000" lvl="4" indent="-381000" algn="l">
              <a:lnSpc>
                <a:spcPct val="100000"/>
              </a:lnSpc>
              <a:spcBef>
                <a:spcPts val="0"/>
              </a:spcBef>
              <a:spcAft>
                <a:spcPts val="0"/>
              </a:spcAft>
              <a:buSzPts val="2400"/>
              <a:buChar char="○"/>
              <a:defRPr sz="2400"/>
            </a:lvl5pPr>
            <a:lvl6pPr marL="2743200" lvl="5" indent="-381000" algn="l">
              <a:lnSpc>
                <a:spcPct val="100000"/>
              </a:lnSpc>
              <a:spcBef>
                <a:spcPts val="0"/>
              </a:spcBef>
              <a:spcAft>
                <a:spcPts val="0"/>
              </a:spcAft>
              <a:buSzPts val="2400"/>
              <a:buChar char="■"/>
              <a:defRPr sz="2400"/>
            </a:lvl6pPr>
            <a:lvl7pPr marL="3200400" lvl="6" indent="-381000" algn="l">
              <a:lnSpc>
                <a:spcPct val="100000"/>
              </a:lnSpc>
              <a:spcBef>
                <a:spcPts val="0"/>
              </a:spcBef>
              <a:spcAft>
                <a:spcPts val="0"/>
              </a:spcAft>
              <a:buSzPts val="2400"/>
              <a:buChar char="●"/>
              <a:defRPr sz="2400"/>
            </a:lvl7pPr>
            <a:lvl8pPr marL="3657600" lvl="7" indent="-381000" algn="l">
              <a:lnSpc>
                <a:spcPct val="100000"/>
              </a:lnSpc>
              <a:spcBef>
                <a:spcPts val="0"/>
              </a:spcBef>
              <a:spcAft>
                <a:spcPts val="0"/>
              </a:spcAft>
              <a:buSzPts val="2400"/>
              <a:buChar char="○"/>
              <a:defRPr sz="2400"/>
            </a:lvl8pPr>
            <a:lvl9pPr marL="4114800" lvl="8" indent="-381000" algn="l">
              <a:lnSpc>
                <a:spcPct val="100000"/>
              </a:lnSpc>
              <a:spcBef>
                <a:spcPts val="0"/>
              </a:spcBef>
              <a:spcAft>
                <a:spcPts val="0"/>
              </a:spcAft>
              <a:buSzPts val="2400"/>
              <a:buChar char="■"/>
              <a:defRPr sz="2400"/>
            </a:lvl9pPr>
          </a:lstStyle>
          <a:p>
            <a:endParaRPr/>
          </a:p>
        </p:txBody>
      </p:sp>
      <p:sp>
        <p:nvSpPr>
          <p:cNvPr id="134" name="Google Shape;134;p43"/>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35"/>
        <p:cNvGrpSpPr/>
        <p:nvPr/>
      </p:nvGrpSpPr>
      <p:grpSpPr>
        <a:xfrm>
          <a:off x="0" y="0"/>
          <a:ext cx="0" cy="0"/>
          <a:chOff x="0" y="0"/>
          <a:chExt cx="0" cy="0"/>
        </a:xfrm>
      </p:grpSpPr>
      <p:sp>
        <p:nvSpPr>
          <p:cNvPr id="136" name="Google Shape;136;p44"/>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37" name="Google Shape;137;p44"/>
          <p:cNvSpPr txBox="1">
            <a:spLocks noGrp="1"/>
          </p:cNvSpPr>
          <p:nvPr>
            <p:ph type="body" idx="1"/>
          </p:nvPr>
        </p:nvSpPr>
        <p:spPr>
          <a:xfrm>
            <a:off x="786150" y="1200150"/>
            <a:ext cx="2419800" cy="37257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138" name="Google Shape;138;p44"/>
          <p:cNvSpPr txBox="1">
            <a:spLocks noGrp="1"/>
          </p:cNvSpPr>
          <p:nvPr>
            <p:ph type="body" idx="2"/>
          </p:nvPr>
        </p:nvSpPr>
        <p:spPr>
          <a:xfrm>
            <a:off x="3329992" y="1200150"/>
            <a:ext cx="2419800" cy="37257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139" name="Google Shape;139;p44"/>
          <p:cNvSpPr txBox="1">
            <a:spLocks noGrp="1"/>
          </p:cNvSpPr>
          <p:nvPr>
            <p:ph type="body" idx="3"/>
          </p:nvPr>
        </p:nvSpPr>
        <p:spPr>
          <a:xfrm>
            <a:off x="5873834" y="1200150"/>
            <a:ext cx="2419800" cy="37257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140" name="Google Shape;140;p44"/>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45"/>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43" name="Google Shape;143;p45"/>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46"/>
          <p:cNvSpPr/>
          <p:nvPr/>
        </p:nvSpPr>
        <p:spPr>
          <a:xfrm>
            <a:off x="-26550" y="-14850"/>
            <a:ext cx="9197100" cy="5173200"/>
          </a:xfrm>
          <a:prstGeom prst="rect">
            <a:avLst/>
          </a:prstGeom>
          <a:solidFill>
            <a:srgbClr val="CFD8DC">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6"/>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47"/>
          <p:cNvSpPr txBox="1">
            <a:spLocks noGrp="1"/>
          </p:cNvSpPr>
          <p:nvPr>
            <p:ph type="body" idx="1"/>
          </p:nvPr>
        </p:nvSpPr>
        <p:spPr>
          <a:xfrm>
            <a:off x="457200" y="4055343"/>
            <a:ext cx="8229600" cy="368700"/>
          </a:xfrm>
          <a:prstGeom prst="rect">
            <a:avLst/>
          </a:prstGeom>
          <a:noFill/>
          <a:ln>
            <a:noFill/>
          </a:ln>
        </p:spPr>
        <p:txBody>
          <a:bodyPr spcFirstLastPara="1" wrap="square" lIns="91425" tIns="91425" rIns="91425" bIns="91425" anchor="t" anchorCtr="0">
            <a:noAutofit/>
          </a:bodyPr>
          <a:lstStyle>
            <a:lvl1pPr marL="457200" lvl="0" indent="-228600" algn="ctr">
              <a:lnSpc>
                <a:spcPct val="100000"/>
              </a:lnSpc>
              <a:spcBef>
                <a:spcPts val="360"/>
              </a:spcBef>
              <a:spcAft>
                <a:spcPts val="0"/>
              </a:spcAft>
              <a:buSzPts val="1800"/>
              <a:buNone/>
              <a:defRPr sz="1800"/>
            </a:lvl1pPr>
          </a:lstStyle>
          <a:p>
            <a:endParaRPr/>
          </a:p>
        </p:txBody>
      </p:sp>
      <p:sp>
        <p:nvSpPr>
          <p:cNvPr id="149" name="Google Shape;149;p47"/>
          <p:cNvSpPr txBox="1">
            <a:spLocks noGrp="1"/>
          </p:cNvSpPr>
          <p:nvPr>
            <p:ph type="sldNum" idx="12"/>
          </p:nvPr>
        </p:nvSpPr>
        <p:spPr>
          <a:xfrm>
            <a:off x="-92" y="4749844"/>
            <a:ext cx="9144000" cy="3936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Rubik"/>
              <a:buNone/>
              <a:defRPr sz="3300" b="0" i="0" u="none" strike="noStrike" cap="none">
                <a:solidFill>
                  <a:schemeClr val="dk1"/>
                </a:solidFill>
                <a:latin typeface="Rubik"/>
                <a:ea typeface="Rubik"/>
                <a:cs typeface="Rubik"/>
                <a:sym typeface="Rubi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1" name="Google Shape;51;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Rubik"/>
                <a:ea typeface="Rubik"/>
                <a:cs typeface="Rubik"/>
                <a:sym typeface="Rubi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2" name="Google Shape;52;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Rubik"/>
                <a:ea typeface="Rubik"/>
                <a:cs typeface="Rubik"/>
                <a:sym typeface="Rubi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3" name="Google Shape;53;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89"/>
        <p:cNvGrpSpPr/>
        <p:nvPr/>
      </p:nvGrpSpPr>
      <p:grpSpPr>
        <a:xfrm>
          <a:off x="0" y="0"/>
          <a:ext cx="0" cy="0"/>
          <a:chOff x="0" y="0"/>
          <a:chExt cx="0" cy="0"/>
        </a:xfrm>
      </p:grpSpPr>
      <p:sp>
        <p:nvSpPr>
          <p:cNvPr id="90" name="Google Shape;90;p24"/>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2000"/>
              <a:buFont typeface="Avenir"/>
              <a:buNone/>
              <a:defRPr sz="2000" b="1" i="0" u="none" strike="noStrike" cap="none">
                <a:solidFill>
                  <a:schemeClr val="accent1"/>
                </a:solidFill>
                <a:latin typeface="Avenir"/>
                <a:ea typeface="Avenir"/>
                <a:cs typeface="Avenir"/>
                <a:sym typeface="Avenir"/>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endParaRPr/>
          </a:p>
        </p:txBody>
      </p:sp>
      <p:sp>
        <p:nvSpPr>
          <p:cNvPr id="91" name="Google Shape;91;p24"/>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2" name="Google Shape;92;p24"/>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chat.openai.com/chat"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hyperlink" Target="https://bard.google.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s://teachonline.ca/ai-resources/tools-trends/ten-facts-about-chatgp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cft.vanderbilt.edu/guides-sub-pages/blooms-taxonomy/" TargetMode="Externa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8"/>
          <p:cNvSpPr/>
          <p:nvPr/>
        </p:nvSpPr>
        <p:spPr>
          <a:xfrm>
            <a:off x="0" y="0"/>
            <a:ext cx="10860600" cy="5161135"/>
          </a:xfrm>
          <a:custGeom>
            <a:avLst/>
            <a:gdLst/>
            <a:ahLst/>
            <a:cxnLst/>
            <a:rect l="l" t="t" r="r" b="b"/>
            <a:pathLst>
              <a:path w="12223632" h="6904528" extrusionOk="0">
                <a:moveTo>
                  <a:pt x="11581" y="430379"/>
                </a:moveTo>
                <a:lnTo>
                  <a:pt x="0" y="2"/>
                </a:lnTo>
                <a:lnTo>
                  <a:pt x="7446198" y="0"/>
                </a:lnTo>
                <a:lnTo>
                  <a:pt x="12223632" y="12661"/>
                </a:lnTo>
                <a:cubicBezTo>
                  <a:pt x="10623432" y="2309950"/>
                  <a:pt x="7956432" y="1457639"/>
                  <a:pt x="7423032" y="6904528"/>
                </a:cubicBezTo>
                <a:lnTo>
                  <a:pt x="7423032" y="6904528"/>
                </a:lnTo>
                <a:lnTo>
                  <a:pt x="23165" y="6904528"/>
                </a:lnTo>
                <a:lnTo>
                  <a:pt x="23165" y="6904528"/>
                </a:lnTo>
                <a:cubicBezTo>
                  <a:pt x="19304" y="4746478"/>
                  <a:pt x="15442" y="2588429"/>
                  <a:pt x="11581" y="43037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ubik"/>
              <a:ea typeface="Rubik"/>
              <a:cs typeface="Rubik"/>
              <a:sym typeface="Rubik"/>
            </a:endParaRPr>
          </a:p>
        </p:txBody>
      </p:sp>
      <p:sp>
        <p:nvSpPr>
          <p:cNvPr id="155" name="Google Shape;155;p48"/>
          <p:cNvSpPr/>
          <p:nvPr/>
        </p:nvSpPr>
        <p:spPr>
          <a:xfrm>
            <a:off x="6806046" y="794118"/>
            <a:ext cx="2947200" cy="29874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97384"/>
              </a:solidFill>
              <a:latin typeface="Rubik"/>
              <a:ea typeface="Rubik"/>
              <a:cs typeface="Rubik"/>
              <a:sym typeface="Rubik"/>
            </a:endParaRPr>
          </a:p>
        </p:txBody>
      </p:sp>
      <p:sp>
        <p:nvSpPr>
          <p:cNvPr id="156" name="Google Shape;156;p48"/>
          <p:cNvSpPr/>
          <p:nvPr/>
        </p:nvSpPr>
        <p:spPr>
          <a:xfrm>
            <a:off x="259491" y="1297055"/>
            <a:ext cx="6368487" cy="226788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sz="1400" b="0" i="0" u="sng" strike="noStrike" cap="none">
                <a:solidFill>
                  <a:schemeClr val="lt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CC BY-NC-SA 4.0   Under the following terms:</a:t>
            </a:r>
            <a:endParaRPr sz="14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600"/>
              </a:spcBef>
              <a:spcAft>
                <a:spcPts val="0"/>
              </a:spcAft>
              <a:buNone/>
            </a:pPr>
            <a:endParaRPr sz="14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600"/>
              </a:spcBef>
              <a:spcAft>
                <a:spcPts val="0"/>
              </a:spcAft>
              <a:buNone/>
            </a:pPr>
            <a:r>
              <a:rPr lang="en-US" sz="1400" b="0" i="0" u="none" strike="noStrike" cap="none">
                <a:solidFill>
                  <a:schemeClr val="lt1"/>
                </a:solidFill>
                <a:latin typeface="Open Sans"/>
                <a:ea typeface="Open Sans"/>
                <a:cs typeface="Open Sans"/>
                <a:sym typeface="Open Sans"/>
              </a:rPr>
              <a:t>BY – Attribution – You must give appropriate credit, provide a link to the license, and indicate if changes were made. You may do so in any reasonable manner, but not in any way that suggests the licensor endorses you or your use.</a:t>
            </a:r>
            <a:endParaRPr/>
          </a:p>
          <a:p>
            <a:pPr marL="0" marR="0" lvl="0" indent="0" algn="l" rtl="0">
              <a:lnSpc>
                <a:spcPct val="100000"/>
              </a:lnSpc>
              <a:spcBef>
                <a:spcPts val="600"/>
              </a:spcBef>
              <a:spcAft>
                <a:spcPts val="0"/>
              </a:spcAft>
              <a:buNone/>
            </a:pPr>
            <a:r>
              <a:rPr lang="en-US" sz="1400" b="0" i="0" u="none" strike="noStrike" cap="none">
                <a:solidFill>
                  <a:schemeClr val="lt1"/>
                </a:solidFill>
                <a:latin typeface="Open Sans"/>
                <a:ea typeface="Open Sans"/>
                <a:cs typeface="Open Sans"/>
                <a:sym typeface="Open Sans"/>
              </a:rPr>
              <a:t>NC – Non-Commercial – You may not use the material for commercial purposes.</a:t>
            </a:r>
            <a:endParaRPr/>
          </a:p>
          <a:p>
            <a:pPr marL="0" marR="0" lvl="0" indent="0" algn="l" rtl="0">
              <a:lnSpc>
                <a:spcPct val="100000"/>
              </a:lnSpc>
              <a:spcBef>
                <a:spcPts val="600"/>
              </a:spcBef>
              <a:spcAft>
                <a:spcPts val="0"/>
              </a:spcAft>
              <a:buNone/>
            </a:pPr>
            <a:r>
              <a:rPr lang="en-US" sz="1400" b="0" i="0" u="none" strike="noStrike" cap="none">
                <a:solidFill>
                  <a:schemeClr val="lt1"/>
                </a:solidFill>
                <a:latin typeface="Open Sans"/>
                <a:ea typeface="Open Sans"/>
                <a:cs typeface="Open Sans"/>
                <a:sym typeface="Open Sans"/>
              </a:rPr>
              <a:t>SA – Share Alike – If you remix, transform, or build upon the material, you must distribute your contributions under the same license as the original.</a:t>
            </a:r>
            <a:endParaRPr/>
          </a:p>
          <a:p>
            <a:pPr marL="0" marR="0" lvl="0" indent="0" algn="l" rtl="0">
              <a:lnSpc>
                <a:spcPct val="100000"/>
              </a:lnSpc>
              <a:spcBef>
                <a:spcPts val="600"/>
              </a:spcBef>
              <a:spcAft>
                <a:spcPts val="0"/>
              </a:spcAft>
              <a:buNone/>
            </a:pPr>
            <a:endParaRPr sz="14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600"/>
              </a:spcBef>
              <a:spcAft>
                <a:spcPts val="600"/>
              </a:spcAft>
              <a:buNone/>
            </a:pPr>
            <a:r>
              <a:rPr lang="en-US" sz="1400" b="0" i="0" u="none" strike="noStrike" cap="none">
                <a:solidFill>
                  <a:schemeClr val="lt1"/>
                </a:solidFill>
                <a:latin typeface="Open Sans"/>
                <a:ea typeface="Open Sans"/>
                <a:cs typeface="Open Sans"/>
                <a:sym typeface="Open Sans"/>
              </a:rPr>
              <a:t>No additional restrictions — You may not apply legal terms or technological measures that legally restrict others from doing anything the license permits.</a:t>
            </a:r>
            <a:endParaRPr/>
          </a:p>
        </p:txBody>
      </p:sp>
      <p:pic>
        <p:nvPicPr>
          <p:cNvPr id="157" name="Google Shape;157;p48"/>
          <p:cNvPicPr preferRelativeResize="0"/>
          <p:nvPr/>
        </p:nvPicPr>
        <p:blipFill rotWithShape="1">
          <a:blip r:embed="rId4">
            <a:alphaModFix/>
          </a:blip>
          <a:srcRect/>
          <a:stretch/>
        </p:blipFill>
        <p:spPr>
          <a:xfrm>
            <a:off x="6982081" y="493206"/>
            <a:ext cx="3216171" cy="4642475"/>
          </a:xfrm>
          <a:prstGeom prst="rect">
            <a:avLst/>
          </a:prstGeom>
          <a:noFill/>
          <a:ln>
            <a:noFill/>
          </a:ln>
        </p:spPr>
      </p:pic>
      <p:sp>
        <p:nvSpPr>
          <p:cNvPr id="158" name="Google Shape;158;p48"/>
          <p:cNvSpPr txBox="1"/>
          <p:nvPr/>
        </p:nvSpPr>
        <p:spPr>
          <a:xfrm>
            <a:off x="457350" y="658775"/>
            <a:ext cx="5861153" cy="503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2700"/>
              <a:buFont typeface="Rubik"/>
              <a:buNone/>
            </a:pPr>
            <a:r>
              <a:rPr lang="en-US" sz="3200" b="0" i="0" u="none" strike="noStrike" cap="none">
                <a:solidFill>
                  <a:schemeClr val="lt1"/>
                </a:solidFill>
                <a:latin typeface="Roboto Condensed"/>
                <a:ea typeface="Roboto Condensed"/>
                <a:cs typeface="Roboto Condensed"/>
                <a:sym typeface="Roboto Condensed"/>
              </a:rPr>
              <a:t>Sharing Policy</a:t>
            </a:r>
            <a:endParaRPr sz="3200" b="0" i="0" u="none" strike="noStrike" cap="none">
              <a:solidFill>
                <a:schemeClr val="lt1"/>
              </a:solidFill>
              <a:latin typeface="Roboto Condensed"/>
              <a:ea typeface="Roboto Condensed"/>
              <a:cs typeface="Roboto Condensed"/>
              <a:sym typeface="Roboto Condensed"/>
            </a:endParaRPr>
          </a:p>
          <a:p>
            <a:pPr marL="0" marR="0" lvl="0" indent="0" algn="l" rtl="0">
              <a:lnSpc>
                <a:spcPct val="90000"/>
              </a:lnSpc>
              <a:spcBef>
                <a:spcPts val="0"/>
              </a:spcBef>
              <a:spcAft>
                <a:spcPts val="0"/>
              </a:spcAft>
              <a:buClr>
                <a:schemeClr val="accent1"/>
              </a:buClr>
              <a:buSzPts val="2700"/>
              <a:buFont typeface="Rubik"/>
              <a:buNone/>
            </a:pPr>
            <a:endParaRPr sz="2400" b="0" i="0" u="none" strike="noStrike" cap="none">
              <a:solidFill>
                <a:schemeClr val="lt1"/>
              </a:solidFill>
              <a:latin typeface="Roboto Condensed"/>
              <a:ea typeface="Roboto Condensed"/>
              <a:cs typeface="Roboto Condensed"/>
              <a:sym typeface="Roboto Condensed"/>
            </a:endParaRPr>
          </a:p>
        </p:txBody>
      </p:sp>
      <p:sp>
        <p:nvSpPr>
          <p:cNvPr id="159" name="Google Shape;159;p48"/>
          <p:cNvSpPr/>
          <p:nvPr/>
        </p:nvSpPr>
        <p:spPr>
          <a:xfrm rot="10800000">
            <a:off x="7750365" y="-7"/>
            <a:ext cx="5487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48"/>
          <p:cNvSpPr/>
          <p:nvPr/>
        </p:nvSpPr>
        <p:spPr>
          <a:xfrm rot="-1799912">
            <a:off x="6694791" y="452834"/>
            <a:ext cx="2983933" cy="2927894"/>
          </a:xfrm>
          <a:prstGeom prst="arc">
            <a:avLst>
              <a:gd name="adj1" fmla="val 14478356"/>
              <a:gd name="adj2" fmla="val 195738"/>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pic>
        <p:nvPicPr>
          <p:cNvPr id="161" name="Google Shape;161;p48"/>
          <p:cNvPicPr preferRelativeResize="0"/>
          <p:nvPr/>
        </p:nvPicPr>
        <p:blipFill rotWithShape="1">
          <a:blip r:embed="rId5">
            <a:alphaModFix/>
          </a:blip>
          <a:srcRect/>
          <a:stretch/>
        </p:blipFill>
        <p:spPr>
          <a:xfrm>
            <a:off x="3082927" y="698117"/>
            <a:ext cx="1117600" cy="393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4"/>
          <p:cNvSpPr/>
          <p:nvPr/>
        </p:nvSpPr>
        <p:spPr>
          <a:xfrm rot="-1799959">
            <a:off x="145164" y="947510"/>
            <a:ext cx="2430050" cy="2430050"/>
          </a:xfrm>
          <a:prstGeom prst="arc">
            <a:avLst>
              <a:gd name="adj1" fmla="val 14027443"/>
              <a:gd name="adj2" fmla="val 13952527"/>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295" name="Google Shape;295;p54"/>
          <p:cNvSpPr/>
          <p:nvPr/>
        </p:nvSpPr>
        <p:spPr>
          <a:xfrm rot="10800000">
            <a:off x="0" y="-17636"/>
            <a:ext cx="9144000" cy="5161135"/>
          </a:xfrm>
          <a:custGeom>
            <a:avLst/>
            <a:gdLst/>
            <a:ahLst/>
            <a:cxnLst/>
            <a:rect l="l" t="t" r="r" b="b"/>
            <a:pathLst>
              <a:path w="12223632" h="6904528" extrusionOk="0">
                <a:moveTo>
                  <a:pt x="11581" y="430379"/>
                </a:moveTo>
                <a:lnTo>
                  <a:pt x="0" y="2"/>
                </a:lnTo>
                <a:lnTo>
                  <a:pt x="7446198" y="0"/>
                </a:lnTo>
                <a:lnTo>
                  <a:pt x="12223632" y="12661"/>
                </a:lnTo>
                <a:cubicBezTo>
                  <a:pt x="10623432" y="2309950"/>
                  <a:pt x="7956432" y="1457639"/>
                  <a:pt x="7423032" y="6904528"/>
                </a:cubicBezTo>
                <a:lnTo>
                  <a:pt x="7423032" y="6904528"/>
                </a:lnTo>
                <a:lnTo>
                  <a:pt x="23165" y="6904528"/>
                </a:lnTo>
                <a:lnTo>
                  <a:pt x="23165" y="6904528"/>
                </a:lnTo>
                <a:cubicBezTo>
                  <a:pt x="19304" y="4746478"/>
                  <a:pt x="15442" y="2588429"/>
                  <a:pt x="11581" y="43037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ubik"/>
              <a:ea typeface="Rubik"/>
              <a:cs typeface="Rubik"/>
              <a:sym typeface="Rubik"/>
            </a:endParaRPr>
          </a:p>
        </p:txBody>
      </p:sp>
      <p:sp>
        <p:nvSpPr>
          <p:cNvPr id="296" name="Google Shape;296;p54"/>
          <p:cNvSpPr/>
          <p:nvPr/>
        </p:nvSpPr>
        <p:spPr>
          <a:xfrm>
            <a:off x="3814916" y="1005840"/>
            <a:ext cx="4717271" cy="1846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2000" b="1" i="0" u="none" strike="noStrike" cap="none">
                <a:solidFill>
                  <a:srgbClr val="DEA627"/>
                </a:solidFill>
                <a:latin typeface="Open Sans"/>
                <a:ea typeface="Open Sans"/>
                <a:cs typeface="Open Sans"/>
                <a:sym typeface="Open Sans"/>
              </a:rPr>
              <a:t>Part 1:</a:t>
            </a:r>
            <a:endParaRPr sz="2000" b="0" i="0" u="none" strike="noStrike" cap="none">
              <a:solidFill>
                <a:srgbClr val="DEA627"/>
              </a:solidFill>
              <a:latin typeface="Open Sans"/>
              <a:ea typeface="Open Sans"/>
              <a:cs typeface="Open Sans"/>
              <a:sym typeface="Open Sans"/>
            </a:endParaRPr>
          </a:p>
          <a:p>
            <a:pPr marL="0" marR="0" lvl="0" indent="0" algn="l" rtl="0">
              <a:lnSpc>
                <a:spcPct val="100000"/>
              </a:lnSpc>
              <a:spcBef>
                <a:spcPts val="300"/>
              </a:spcBef>
              <a:spcAft>
                <a:spcPts val="300"/>
              </a:spcAft>
              <a:buClr>
                <a:srgbClr val="000000"/>
              </a:buClr>
              <a:buSzPts val="1200"/>
              <a:buFont typeface="Arial"/>
              <a:buNone/>
            </a:pPr>
            <a:r>
              <a:rPr lang="en-US" sz="2000" b="0" i="0" u="none" strike="noStrike" cap="none">
                <a:solidFill>
                  <a:schemeClr val="lt1"/>
                </a:solidFill>
                <a:latin typeface="Open Sans"/>
                <a:ea typeface="Open Sans"/>
                <a:cs typeface="Open Sans"/>
                <a:sym typeface="Open Sans"/>
              </a:rPr>
              <a:t>What in your practice fits into the “CREATE, EVALUATE, and ANALYZE” categories?</a:t>
            </a:r>
            <a:endParaRPr sz="2000" b="0" i="0" u="none" strike="noStrike" cap="none">
              <a:solidFill>
                <a:schemeClr val="lt1"/>
              </a:solidFill>
              <a:latin typeface="Open Sans"/>
              <a:ea typeface="Open Sans"/>
              <a:cs typeface="Open Sans"/>
              <a:sym typeface="Open Sans"/>
            </a:endParaRPr>
          </a:p>
        </p:txBody>
      </p:sp>
      <p:sp>
        <p:nvSpPr>
          <p:cNvPr id="297" name="Google Shape;297;p54"/>
          <p:cNvSpPr/>
          <p:nvPr/>
        </p:nvSpPr>
        <p:spPr>
          <a:xfrm>
            <a:off x="3814915" y="2949676"/>
            <a:ext cx="4717272" cy="235091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2000" b="1" i="0" u="none" strike="noStrike" cap="none">
                <a:solidFill>
                  <a:srgbClr val="DEA627"/>
                </a:solidFill>
                <a:latin typeface="Open Sans"/>
                <a:ea typeface="Open Sans"/>
                <a:cs typeface="Open Sans"/>
                <a:sym typeface="Open Sans"/>
              </a:rPr>
              <a:t>Part 2:</a:t>
            </a:r>
            <a:endParaRPr sz="2000" b="0" i="0" u="none" strike="noStrike" cap="none">
              <a:solidFill>
                <a:srgbClr val="DEA627"/>
              </a:solidFill>
              <a:latin typeface="Open Sans"/>
              <a:ea typeface="Open Sans"/>
              <a:cs typeface="Open Sans"/>
              <a:sym typeface="Open Sans"/>
            </a:endParaRPr>
          </a:p>
          <a:p>
            <a:pPr marL="0" marR="0" lvl="0" indent="0" algn="l" rtl="0">
              <a:lnSpc>
                <a:spcPct val="100000"/>
              </a:lnSpc>
              <a:spcBef>
                <a:spcPts val="300"/>
              </a:spcBef>
              <a:spcAft>
                <a:spcPts val="0"/>
              </a:spcAft>
              <a:buClr>
                <a:srgbClr val="000000"/>
              </a:buClr>
              <a:buSzPts val="1200"/>
              <a:buFont typeface="Arial"/>
              <a:buNone/>
            </a:pPr>
            <a:r>
              <a:rPr lang="en-US" sz="2000" b="0" i="0" u="none" strike="noStrike" cap="none">
                <a:solidFill>
                  <a:schemeClr val="lt1"/>
                </a:solidFill>
                <a:latin typeface="Open Sans"/>
                <a:ea typeface="Open Sans"/>
                <a:cs typeface="Open Sans"/>
                <a:sym typeface="Open Sans"/>
              </a:rPr>
              <a:t>What activities and assessments would you like to include in your practice?</a:t>
            </a:r>
            <a:endParaRPr sz="20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12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p:txBody>
      </p:sp>
      <p:sp>
        <p:nvSpPr>
          <p:cNvPr id="298" name="Google Shape;298;p54"/>
          <p:cNvSpPr txBox="1"/>
          <p:nvPr/>
        </p:nvSpPr>
        <p:spPr>
          <a:xfrm>
            <a:off x="3814916" y="365760"/>
            <a:ext cx="5329085" cy="503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2700"/>
              <a:buFont typeface="Rubik"/>
              <a:buNone/>
            </a:pPr>
            <a:r>
              <a:rPr lang="en-US" sz="3600" b="0" i="0" u="none" strike="noStrike" cap="none">
                <a:solidFill>
                  <a:schemeClr val="lt1"/>
                </a:solidFill>
                <a:highlight>
                  <a:srgbClr val="344769"/>
                </a:highlight>
                <a:latin typeface="Roboto Condensed"/>
                <a:ea typeface="Roboto Condensed"/>
                <a:cs typeface="Roboto Condensed"/>
                <a:sym typeface="Roboto Condensed"/>
              </a:rPr>
              <a:t>What Do Your Students Do?</a:t>
            </a:r>
            <a:endParaRPr sz="3600" b="0" i="0" u="none" strike="noStrike" cap="none">
              <a:solidFill>
                <a:schemeClr val="lt1"/>
              </a:solidFill>
              <a:highlight>
                <a:srgbClr val="344769"/>
              </a:highlight>
              <a:latin typeface="Roboto Condensed"/>
              <a:ea typeface="Roboto Condensed"/>
              <a:cs typeface="Roboto Condensed"/>
              <a:sym typeface="Roboto Condensed"/>
            </a:endParaRPr>
          </a:p>
        </p:txBody>
      </p:sp>
      <p:pic>
        <p:nvPicPr>
          <p:cNvPr id="299" name="Google Shape;299;p54" descr="Pregnant woman at work"/>
          <p:cNvPicPr preferRelativeResize="0"/>
          <p:nvPr/>
        </p:nvPicPr>
        <p:blipFill rotWithShape="1">
          <a:blip r:embed="rId3">
            <a:alphaModFix/>
          </a:blip>
          <a:srcRect l="16678" r="16679"/>
          <a:stretch/>
        </p:blipFill>
        <p:spPr>
          <a:xfrm>
            <a:off x="344163" y="1603225"/>
            <a:ext cx="3243000" cy="3244500"/>
          </a:xfrm>
          <a:prstGeom prst="ellipse">
            <a:avLst/>
          </a:prstGeom>
          <a:solidFill>
            <a:srgbClr val="222A35"/>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303"/>
        <p:cNvGrpSpPr/>
        <p:nvPr/>
      </p:nvGrpSpPr>
      <p:grpSpPr>
        <a:xfrm>
          <a:off x="0" y="0"/>
          <a:ext cx="0" cy="0"/>
          <a:chOff x="0" y="0"/>
          <a:chExt cx="0" cy="0"/>
        </a:xfrm>
      </p:grpSpPr>
      <p:pic>
        <p:nvPicPr>
          <p:cNvPr id="304" name="Google Shape;304;p55"/>
          <p:cNvPicPr preferRelativeResize="0"/>
          <p:nvPr/>
        </p:nvPicPr>
        <p:blipFill rotWithShape="1">
          <a:blip r:embed="rId3">
            <a:alphaModFix amt="28000"/>
          </a:blip>
          <a:srcRect t="6253" b="9350"/>
          <a:stretch/>
        </p:blipFill>
        <p:spPr>
          <a:xfrm>
            <a:off x="2575" y="0"/>
            <a:ext cx="9144003" cy="5143501"/>
          </a:xfrm>
          <a:prstGeom prst="rect">
            <a:avLst/>
          </a:prstGeom>
          <a:noFill/>
          <a:ln>
            <a:noFill/>
          </a:ln>
        </p:spPr>
      </p:pic>
      <p:sp>
        <p:nvSpPr>
          <p:cNvPr id="305" name="Google Shape;305;p55"/>
          <p:cNvSpPr/>
          <p:nvPr/>
        </p:nvSpPr>
        <p:spPr>
          <a:xfrm>
            <a:off x="404125" y="1396100"/>
            <a:ext cx="3517800" cy="26454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55"/>
          <p:cNvSpPr txBox="1">
            <a:spLocks noGrp="1"/>
          </p:cNvSpPr>
          <p:nvPr>
            <p:ph type="ctrTitle"/>
          </p:nvPr>
        </p:nvSpPr>
        <p:spPr>
          <a:xfrm>
            <a:off x="477274" y="2144250"/>
            <a:ext cx="336545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800"/>
              <a:buNone/>
            </a:pPr>
            <a:r>
              <a:rPr lang="en-US" sz="3600" b="0">
                <a:solidFill>
                  <a:schemeClr val="lt1"/>
                </a:solidFill>
                <a:latin typeface="Roboto Condensed"/>
                <a:ea typeface="Roboto Condensed"/>
                <a:cs typeface="Roboto Condensed"/>
                <a:sym typeface="Roboto Condensed"/>
              </a:rPr>
              <a:t>Shared Understandings</a:t>
            </a:r>
            <a:br>
              <a:rPr lang="en-US" sz="3600" b="0">
                <a:solidFill>
                  <a:schemeClr val="lt1"/>
                </a:solidFill>
                <a:latin typeface="Roboto Condensed"/>
                <a:ea typeface="Roboto Condensed"/>
                <a:cs typeface="Roboto Condensed"/>
                <a:sym typeface="Roboto Condensed"/>
              </a:rPr>
            </a:br>
            <a:r>
              <a:rPr lang="en-US" sz="800" b="0">
                <a:solidFill>
                  <a:srgbClr val="297384"/>
                </a:solidFill>
                <a:latin typeface="Roboto Condensed"/>
                <a:ea typeface="Roboto Condensed"/>
                <a:cs typeface="Roboto Condensed"/>
                <a:sym typeface="Roboto Condensed"/>
              </a:rPr>
              <a:t>.</a:t>
            </a:r>
            <a:br>
              <a:rPr lang="en-US" sz="3600" b="0">
                <a:solidFill>
                  <a:schemeClr val="lt1"/>
                </a:solidFill>
                <a:latin typeface="Roboto Condensed"/>
                <a:ea typeface="Roboto Condensed"/>
                <a:cs typeface="Roboto Condensed"/>
                <a:sym typeface="Roboto Condensed"/>
              </a:rPr>
            </a:br>
            <a:r>
              <a:rPr lang="en-US" sz="2400" b="0">
                <a:solidFill>
                  <a:schemeClr val="lt1"/>
                </a:solidFill>
                <a:latin typeface="Roboto Condensed"/>
                <a:ea typeface="Roboto Condensed"/>
                <a:cs typeface="Roboto Condensed"/>
                <a:sym typeface="Roboto Condensed"/>
              </a:rPr>
              <a:t>Large Language Models</a:t>
            </a:r>
            <a:endParaRPr sz="2400" b="0">
              <a:solidFill>
                <a:schemeClr val="lt1"/>
              </a:solidFill>
              <a:latin typeface="Roboto Condensed"/>
              <a:ea typeface="Roboto Condensed"/>
              <a:cs typeface="Roboto Condensed"/>
              <a:sym typeface="Roboto Condensed"/>
            </a:endParaRPr>
          </a:p>
        </p:txBody>
      </p:sp>
      <p:sp>
        <p:nvSpPr>
          <p:cNvPr id="307" name="Google Shape;307;p55"/>
          <p:cNvSpPr/>
          <p:nvPr/>
        </p:nvSpPr>
        <p:spPr>
          <a:xfrm rot="-5400000" flipH="1">
            <a:off x="2618850" y="2679050"/>
            <a:ext cx="2645100" cy="79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55"/>
          <p:cNvSpPr/>
          <p:nvPr/>
        </p:nvSpPr>
        <p:spPr>
          <a:xfrm rot="5400000" flipH="1">
            <a:off x="3917725" y="1743550"/>
            <a:ext cx="251100" cy="242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55"/>
          <p:cNvSpPr/>
          <p:nvPr/>
        </p:nvSpPr>
        <p:spPr>
          <a:xfrm rot="-5400000" flipH="1">
            <a:off x="-185724" y="2573625"/>
            <a:ext cx="1148100" cy="78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DEA627"/>
              </a:highlight>
              <a:latin typeface="Arial"/>
              <a:ea typeface="Arial"/>
              <a:cs typeface="Arial"/>
              <a:sym typeface="Arial"/>
            </a:endParaRPr>
          </a:p>
        </p:txBody>
      </p:sp>
      <p:sp>
        <p:nvSpPr>
          <p:cNvPr id="310" name="Google Shape;310;p55"/>
          <p:cNvSpPr/>
          <p:nvPr/>
        </p:nvSpPr>
        <p:spPr>
          <a:xfrm>
            <a:off x="343200" y="412437"/>
            <a:ext cx="640200" cy="6471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DEA627"/>
                </a:solidFill>
                <a:latin typeface="Roboto Condensed"/>
                <a:ea typeface="Roboto Condensed"/>
                <a:cs typeface="Roboto Condensed"/>
                <a:sym typeface="Roboto Condensed"/>
              </a:rPr>
              <a:t>01</a:t>
            </a:r>
            <a:endParaRPr sz="2400" b="0" i="0" u="none" strike="noStrike" cap="none">
              <a:solidFill>
                <a:srgbClr val="DEA627"/>
              </a:solidFill>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8"/>
          <p:cNvSpPr/>
          <p:nvPr/>
        </p:nvSpPr>
        <p:spPr>
          <a:xfrm>
            <a:off x="-23724" y="0"/>
            <a:ext cx="9167724" cy="5161135"/>
          </a:xfrm>
          <a:custGeom>
            <a:avLst/>
            <a:gdLst/>
            <a:ahLst/>
            <a:cxnLst/>
            <a:rect l="l" t="t" r="r" b="b"/>
            <a:pathLst>
              <a:path w="12223632" h="6904528" extrusionOk="0">
                <a:moveTo>
                  <a:pt x="11581" y="430379"/>
                </a:moveTo>
                <a:lnTo>
                  <a:pt x="0" y="2"/>
                </a:lnTo>
                <a:lnTo>
                  <a:pt x="7446198" y="0"/>
                </a:lnTo>
                <a:lnTo>
                  <a:pt x="12223632" y="12661"/>
                </a:lnTo>
                <a:cubicBezTo>
                  <a:pt x="10623432" y="2309950"/>
                  <a:pt x="7956432" y="1457639"/>
                  <a:pt x="7423032" y="6904528"/>
                </a:cubicBezTo>
                <a:lnTo>
                  <a:pt x="7423032" y="6904528"/>
                </a:lnTo>
                <a:lnTo>
                  <a:pt x="23165" y="6904528"/>
                </a:lnTo>
                <a:lnTo>
                  <a:pt x="23165" y="6904528"/>
                </a:lnTo>
                <a:cubicBezTo>
                  <a:pt x="19304" y="4746478"/>
                  <a:pt x="15442" y="2588429"/>
                  <a:pt x="11581" y="43037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ubik"/>
              <a:ea typeface="Rubik"/>
              <a:cs typeface="Rubik"/>
              <a:sym typeface="Rubik"/>
            </a:endParaRPr>
          </a:p>
        </p:txBody>
      </p:sp>
      <p:sp>
        <p:nvSpPr>
          <p:cNvPr id="316" name="Google Shape;316;p8"/>
          <p:cNvSpPr/>
          <p:nvPr/>
        </p:nvSpPr>
        <p:spPr>
          <a:xfrm>
            <a:off x="5679038" y="766801"/>
            <a:ext cx="2947200" cy="29874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97384"/>
              </a:solidFill>
              <a:latin typeface="Rubik"/>
              <a:ea typeface="Rubik"/>
              <a:cs typeface="Rubik"/>
              <a:sym typeface="Rubik"/>
            </a:endParaRPr>
          </a:p>
        </p:txBody>
      </p:sp>
      <p:sp>
        <p:nvSpPr>
          <p:cNvPr id="317" name="Google Shape;317;p8"/>
          <p:cNvSpPr/>
          <p:nvPr/>
        </p:nvSpPr>
        <p:spPr>
          <a:xfrm>
            <a:off x="517666" y="1280160"/>
            <a:ext cx="4987022" cy="226788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sz="2400" b="1" i="0" u="none" strike="noStrike" cap="none">
                <a:solidFill>
                  <a:srgbClr val="BF9000"/>
                </a:solidFill>
                <a:latin typeface="Open Sans"/>
                <a:ea typeface="Open Sans"/>
                <a:cs typeface="Open Sans"/>
                <a:sym typeface="Open Sans"/>
              </a:rPr>
              <a:t>A human interface with GPT</a:t>
            </a:r>
            <a:endParaRPr sz="2400" b="1" i="0" u="none" strike="noStrike" cap="none">
              <a:solidFill>
                <a:srgbClr val="BF9000"/>
              </a:solidFill>
              <a:latin typeface="Open Sans"/>
              <a:ea typeface="Open Sans"/>
              <a:cs typeface="Open Sans"/>
              <a:sym typeface="Open Sans"/>
            </a:endParaRPr>
          </a:p>
          <a:p>
            <a:pPr marL="11430" marR="0" lvl="0" indent="-11430" algn="l" rtl="0">
              <a:lnSpc>
                <a:spcPct val="100000"/>
              </a:lnSpc>
              <a:spcBef>
                <a:spcPts val="600"/>
              </a:spcBef>
              <a:spcAft>
                <a:spcPts val="0"/>
              </a:spcAft>
              <a:buClr>
                <a:schemeClr val="lt1"/>
              </a:buClr>
              <a:buSzPts val="1200"/>
              <a:buFont typeface="Arial"/>
              <a:buChar char="•"/>
            </a:pPr>
            <a:r>
              <a:rPr lang="en-US" sz="2000" b="0" i="0" u="none" strike="noStrike" cap="none">
                <a:solidFill>
                  <a:schemeClr val="lt1"/>
                </a:solidFill>
                <a:latin typeface="Open Sans"/>
                <a:ea typeface="Open Sans"/>
                <a:cs typeface="Open Sans"/>
                <a:sym typeface="Open Sans"/>
              </a:rPr>
              <a:t>2015</a:t>
            </a:r>
            <a:endParaRPr/>
          </a:p>
          <a:p>
            <a:pPr marL="11430" marR="0" lvl="0" indent="-11430" algn="l" rtl="0">
              <a:lnSpc>
                <a:spcPct val="100000"/>
              </a:lnSpc>
              <a:spcBef>
                <a:spcPts val="600"/>
              </a:spcBef>
              <a:spcAft>
                <a:spcPts val="0"/>
              </a:spcAft>
              <a:buClr>
                <a:schemeClr val="lt1"/>
              </a:buClr>
              <a:buSzPts val="1200"/>
              <a:buFont typeface="Arial"/>
              <a:buChar char="•"/>
            </a:pPr>
            <a:r>
              <a:rPr lang="en-US" sz="2000" b="0" i="0" u="none" strike="noStrike" cap="none">
                <a:solidFill>
                  <a:schemeClr val="lt1"/>
                </a:solidFill>
                <a:latin typeface="Open Sans"/>
                <a:ea typeface="Open Sans"/>
                <a:cs typeface="Open Sans"/>
                <a:sym typeface="Open Sans"/>
              </a:rPr>
              <a:t>MySpace</a:t>
            </a:r>
            <a:endParaRPr sz="2000" b="0" i="0" u="none" strike="noStrike" cap="none">
              <a:solidFill>
                <a:schemeClr val="lt1"/>
              </a:solidFill>
              <a:latin typeface="Open Sans"/>
              <a:ea typeface="Open Sans"/>
              <a:cs typeface="Open Sans"/>
              <a:sym typeface="Open Sans"/>
            </a:endParaRPr>
          </a:p>
          <a:p>
            <a:pPr marL="11430" marR="0" lvl="0" indent="-11430" algn="l" rtl="0">
              <a:lnSpc>
                <a:spcPct val="100000"/>
              </a:lnSpc>
              <a:spcBef>
                <a:spcPts val="600"/>
              </a:spcBef>
              <a:spcAft>
                <a:spcPts val="0"/>
              </a:spcAft>
              <a:buClr>
                <a:schemeClr val="lt1"/>
              </a:buClr>
              <a:buSzPts val="1200"/>
              <a:buFont typeface="Arial"/>
              <a:buChar char="•"/>
            </a:pPr>
            <a:r>
              <a:rPr lang="en-US" sz="2000" b="0" i="0" u="none" strike="noStrike" cap="none">
                <a:solidFill>
                  <a:schemeClr val="lt1"/>
                </a:solidFill>
                <a:latin typeface="Open Sans"/>
                <a:ea typeface="Open Sans"/>
                <a:cs typeface="Open Sans"/>
                <a:sym typeface="Open Sans"/>
              </a:rPr>
              <a:t>Windows 1.0</a:t>
            </a:r>
            <a:endParaRPr/>
          </a:p>
          <a:p>
            <a:pPr marL="11430" marR="0" lvl="0" indent="-11430" algn="l" rtl="0">
              <a:lnSpc>
                <a:spcPct val="100000"/>
              </a:lnSpc>
              <a:spcBef>
                <a:spcPts val="600"/>
              </a:spcBef>
              <a:spcAft>
                <a:spcPts val="0"/>
              </a:spcAft>
              <a:buClr>
                <a:schemeClr val="lt1"/>
              </a:buClr>
              <a:buSzPts val="1200"/>
              <a:buFont typeface="Arial"/>
              <a:buChar char="•"/>
            </a:pPr>
            <a:r>
              <a:rPr lang="en-US" sz="2000" b="0" i="0" u="none" strike="noStrike" cap="none">
                <a:solidFill>
                  <a:schemeClr val="lt1"/>
                </a:solidFill>
                <a:latin typeface="Open Sans"/>
                <a:ea typeface="Open Sans"/>
                <a:cs typeface="Open Sans"/>
                <a:sym typeface="Open Sans"/>
              </a:rPr>
              <a:t>Apple 2e</a:t>
            </a:r>
            <a:endParaRPr sz="20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600"/>
              </a:spcBef>
              <a:spcAft>
                <a:spcPts val="0"/>
              </a:spcAft>
              <a:buNone/>
            </a:pPr>
            <a:endParaRPr sz="1600" b="1" i="0" u="none" strike="noStrike" cap="none">
              <a:solidFill>
                <a:srgbClr val="BF9000"/>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200"/>
              <a:buFont typeface="Arial"/>
              <a:buNone/>
            </a:pPr>
            <a:r>
              <a:rPr lang="en-US" sz="2400" b="1" i="0" u="sng" strike="noStrike" cap="none">
                <a:solidFill>
                  <a:srgbClr val="BF90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Explore ChatGPT</a:t>
            </a:r>
            <a:endParaRPr sz="2400" b="1" i="0" u="none" strike="noStrike" cap="none">
              <a:solidFill>
                <a:srgbClr val="BF9000"/>
              </a:solidFill>
              <a:latin typeface="Open Sans"/>
              <a:ea typeface="Open Sans"/>
              <a:cs typeface="Open Sans"/>
              <a:sym typeface="Open Sans"/>
            </a:endParaRPr>
          </a:p>
          <a:p>
            <a:pPr marL="0" marR="0" lvl="0" indent="0" algn="l" rtl="0">
              <a:lnSpc>
                <a:spcPct val="100000"/>
              </a:lnSpc>
              <a:spcBef>
                <a:spcPts val="1200"/>
              </a:spcBef>
              <a:spcAft>
                <a:spcPts val="600"/>
              </a:spcAft>
              <a:buClr>
                <a:srgbClr val="000000"/>
              </a:buClr>
              <a:buSzPts val="1200"/>
              <a:buFont typeface="Arial"/>
              <a:buNone/>
            </a:pPr>
            <a:r>
              <a:rPr lang="en-US" sz="3200" b="0" i="0" u="none" strike="noStrike" cap="none">
                <a:solidFill>
                  <a:schemeClr val="lt1"/>
                </a:solidFill>
                <a:latin typeface="Open Sans"/>
                <a:ea typeface="Open Sans"/>
                <a:cs typeface="Open Sans"/>
                <a:sym typeface="Open Sans"/>
              </a:rPr>
              <a:t>chat.openai.com/chat</a:t>
            </a:r>
            <a:endParaRPr sz="3200" b="0" i="0" u="none" strike="noStrike" cap="none">
              <a:solidFill>
                <a:schemeClr val="lt1"/>
              </a:solidFill>
              <a:latin typeface="Open Sans"/>
              <a:ea typeface="Open Sans"/>
              <a:cs typeface="Open Sans"/>
              <a:sym typeface="Open Sans"/>
            </a:endParaRPr>
          </a:p>
        </p:txBody>
      </p:sp>
      <p:pic>
        <p:nvPicPr>
          <p:cNvPr id="318" name="Google Shape;318;p8"/>
          <p:cNvPicPr preferRelativeResize="0"/>
          <p:nvPr/>
        </p:nvPicPr>
        <p:blipFill rotWithShape="1">
          <a:blip r:embed="rId4">
            <a:alphaModFix/>
          </a:blip>
          <a:srcRect/>
          <a:stretch/>
        </p:blipFill>
        <p:spPr>
          <a:xfrm>
            <a:off x="6020915" y="501026"/>
            <a:ext cx="3216171" cy="4642475"/>
          </a:xfrm>
          <a:prstGeom prst="rect">
            <a:avLst/>
          </a:prstGeom>
          <a:noFill/>
          <a:ln>
            <a:noFill/>
          </a:ln>
        </p:spPr>
      </p:pic>
      <p:sp>
        <p:nvSpPr>
          <p:cNvPr id="319" name="Google Shape;319;p8"/>
          <p:cNvSpPr txBox="1"/>
          <p:nvPr/>
        </p:nvSpPr>
        <p:spPr>
          <a:xfrm>
            <a:off x="457350" y="658775"/>
            <a:ext cx="5861153" cy="503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2700"/>
              <a:buFont typeface="Rubik"/>
              <a:buNone/>
            </a:pPr>
            <a:r>
              <a:rPr lang="en-US" sz="3200" b="0" i="0" u="none" strike="noStrike" cap="none">
                <a:solidFill>
                  <a:schemeClr val="lt1"/>
                </a:solidFill>
                <a:latin typeface="Roboto Condensed"/>
                <a:ea typeface="Roboto Condensed"/>
                <a:cs typeface="Roboto Condensed"/>
                <a:sym typeface="Roboto Condensed"/>
              </a:rPr>
              <a:t>OpenAI’s ChatGPT</a:t>
            </a:r>
            <a:endParaRPr sz="3200" b="0" i="0" u="none" strike="noStrike" cap="none">
              <a:solidFill>
                <a:schemeClr val="lt1"/>
              </a:solidFill>
              <a:latin typeface="Roboto Condensed"/>
              <a:ea typeface="Roboto Condensed"/>
              <a:cs typeface="Roboto Condensed"/>
              <a:sym typeface="Roboto Condensed"/>
            </a:endParaRPr>
          </a:p>
          <a:p>
            <a:pPr marL="0" marR="0" lvl="0" indent="0" algn="l" rtl="0">
              <a:lnSpc>
                <a:spcPct val="90000"/>
              </a:lnSpc>
              <a:spcBef>
                <a:spcPts val="0"/>
              </a:spcBef>
              <a:spcAft>
                <a:spcPts val="0"/>
              </a:spcAft>
              <a:buClr>
                <a:schemeClr val="accent1"/>
              </a:buClr>
              <a:buSzPts val="2700"/>
              <a:buFont typeface="Rubik"/>
              <a:buNone/>
            </a:pPr>
            <a:endParaRPr sz="2400" b="0" i="0" u="none" strike="noStrike" cap="none">
              <a:solidFill>
                <a:schemeClr val="lt1"/>
              </a:solidFill>
              <a:latin typeface="Roboto Condensed"/>
              <a:ea typeface="Roboto Condensed"/>
              <a:cs typeface="Roboto Condensed"/>
              <a:sym typeface="Roboto Condensed"/>
            </a:endParaRPr>
          </a:p>
        </p:txBody>
      </p:sp>
      <p:sp>
        <p:nvSpPr>
          <p:cNvPr id="320" name="Google Shape;320;p8"/>
          <p:cNvSpPr/>
          <p:nvPr/>
        </p:nvSpPr>
        <p:spPr>
          <a:xfrm rot="10800000">
            <a:off x="6801425" y="-6"/>
            <a:ext cx="5487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8"/>
          <p:cNvSpPr/>
          <p:nvPr/>
        </p:nvSpPr>
        <p:spPr>
          <a:xfrm rot="-1799912">
            <a:off x="5696574" y="514618"/>
            <a:ext cx="2983933" cy="2927894"/>
          </a:xfrm>
          <a:prstGeom prst="arc">
            <a:avLst>
              <a:gd name="adj1" fmla="val 15886870"/>
              <a:gd name="adj2" fmla="val 195738"/>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6"/>
          <p:cNvSpPr/>
          <p:nvPr/>
        </p:nvSpPr>
        <p:spPr>
          <a:xfrm>
            <a:off x="-23724" y="0"/>
            <a:ext cx="9167724" cy="5161135"/>
          </a:xfrm>
          <a:custGeom>
            <a:avLst/>
            <a:gdLst/>
            <a:ahLst/>
            <a:cxnLst/>
            <a:rect l="l" t="t" r="r" b="b"/>
            <a:pathLst>
              <a:path w="12223632" h="6904528" extrusionOk="0">
                <a:moveTo>
                  <a:pt x="11581" y="430379"/>
                </a:moveTo>
                <a:lnTo>
                  <a:pt x="0" y="2"/>
                </a:lnTo>
                <a:lnTo>
                  <a:pt x="7446198" y="0"/>
                </a:lnTo>
                <a:lnTo>
                  <a:pt x="12223632" y="12661"/>
                </a:lnTo>
                <a:cubicBezTo>
                  <a:pt x="10623432" y="2309950"/>
                  <a:pt x="7956432" y="1457639"/>
                  <a:pt x="7423032" y="6904528"/>
                </a:cubicBezTo>
                <a:lnTo>
                  <a:pt x="7423032" y="6904528"/>
                </a:lnTo>
                <a:lnTo>
                  <a:pt x="23165" y="6904528"/>
                </a:lnTo>
                <a:lnTo>
                  <a:pt x="23165" y="6904528"/>
                </a:lnTo>
                <a:cubicBezTo>
                  <a:pt x="19304" y="4746478"/>
                  <a:pt x="15442" y="2588429"/>
                  <a:pt x="11581" y="43037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ubik"/>
              <a:ea typeface="Rubik"/>
              <a:cs typeface="Rubik"/>
              <a:sym typeface="Rubik"/>
            </a:endParaRPr>
          </a:p>
        </p:txBody>
      </p:sp>
      <p:sp>
        <p:nvSpPr>
          <p:cNvPr id="327" name="Google Shape;327;p56"/>
          <p:cNvSpPr/>
          <p:nvPr/>
        </p:nvSpPr>
        <p:spPr>
          <a:xfrm>
            <a:off x="5679038" y="766801"/>
            <a:ext cx="2947200" cy="29874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97384"/>
              </a:solidFill>
              <a:latin typeface="Rubik"/>
              <a:ea typeface="Rubik"/>
              <a:cs typeface="Rubik"/>
              <a:sym typeface="Rubik"/>
            </a:endParaRPr>
          </a:p>
        </p:txBody>
      </p:sp>
      <p:sp>
        <p:nvSpPr>
          <p:cNvPr id="328" name="Google Shape;328;p56"/>
          <p:cNvSpPr/>
          <p:nvPr/>
        </p:nvSpPr>
        <p:spPr>
          <a:xfrm>
            <a:off x="517762" y="1320225"/>
            <a:ext cx="4987022" cy="292622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sz="2400" b="1" i="0" u="none" strike="noStrike" cap="none">
                <a:solidFill>
                  <a:srgbClr val="BF9000"/>
                </a:solidFill>
                <a:latin typeface="Open Sans"/>
                <a:ea typeface="Open Sans"/>
                <a:cs typeface="Open Sans"/>
                <a:sym typeface="Open Sans"/>
              </a:rPr>
              <a:t>Why now?</a:t>
            </a:r>
            <a:endParaRPr/>
          </a:p>
          <a:p>
            <a:pPr marL="11430" marR="0" lvl="0" indent="-11430" algn="l" rtl="0">
              <a:lnSpc>
                <a:spcPct val="100000"/>
              </a:lnSpc>
              <a:spcBef>
                <a:spcPts val="600"/>
              </a:spcBef>
              <a:spcAft>
                <a:spcPts val="0"/>
              </a:spcAft>
              <a:buClr>
                <a:schemeClr val="lt1"/>
              </a:buClr>
              <a:buSzPts val="1200"/>
              <a:buFont typeface="Arial"/>
              <a:buChar char="•"/>
            </a:pPr>
            <a:r>
              <a:rPr lang="en-US" sz="2000" b="0" i="0" u="none" strike="noStrike" cap="none">
                <a:solidFill>
                  <a:schemeClr val="lt1"/>
                </a:solidFill>
                <a:latin typeface="Open Sans"/>
                <a:ea typeface="Open Sans"/>
                <a:cs typeface="Open Sans"/>
                <a:sym typeface="Open Sans"/>
              </a:rPr>
              <a:t>2015</a:t>
            </a:r>
            <a:endParaRPr/>
          </a:p>
          <a:p>
            <a:pPr marL="11430" marR="0" lvl="0" indent="-11430" algn="l" rtl="0">
              <a:lnSpc>
                <a:spcPct val="100000"/>
              </a:lnSpc>
              <a:spcBef>
                <a:spcPts val="600"/>
              </a:spcBef>
              <a:spcAft>
                <a:spcPts val="0"/>
              </a:spcAft>
              <a:buClr>
                <a:schemeClr val="lt1"/>
              </a:buClr>
              <a:buSzPts val="1200"/>
              <a:buFont typeface="Arial"/>
              <a:buChar char="•"/>
            </a:pPr>
            <a:r>
              <a:rPr lang="en-US" sz="2000" b="0" i="0" u="none" strike="noStrike" cap="none">
                <a:solidFill>
                  <a:schemeClr val="lt1"/>
                </a:solidFill>
                <a:latin typeface="Open Sans"/>
                <a:ea typeface="Open Sans"/>
                <a:cs typeface="Open Sans"/>
                <a:sym typeface="Open Sans"/>
              </a:rPr>
              <a:t>LaMDA</a:t>
            </a:r>
            <a:endParaRPr sz="2000" b="0" i="0" u="none" strike="noStrike" cap="none">
              <a:solidFill>
                <a:schemeClr val="lt1"/>
              </a:solidFill>
              <a:latin typeface="Open Sans"/>
              <a:ea typeface="Open Sans"/>
              <a:cs typeface="Open Sans"/>
              <a:sym typeface="Open Sans"/>
            </a:endParaRPr>
          </a:p>
          <a:p>
            <a:pPr marL="11430" marR="0" lvl="0" indent="-11430" algn="l" rtl="0">
              <a:lnSpc>
                <a:spcPct val="100000"/>
              </a:lnSpc>
              <a:spcBef>
                <a:spcPts val="600"/>
              </a:spcBef>
              <a:spcAft>
                <a:spcPts val="0"/>
              </a:spcAft>
              <a:buClr>
                <a:schemeClr val="lt1"/>
              </a:buClr>
              <a:buSzPts val="1200"/>
              <a:buFont typeface="Arial"/>
              <a:buChar char="•"/>
            </a:pPr>
            <a:r>
              <a:rPr lang="en-US" sz="2000" b="0" i="0" u="none" strike="noStrike" cap="none">
                <a:solidFill>
                  <a:schemeClr val="lt1"/>
                </a:solidFill>
                <a:latin typeface="Open Sans"/>
                <a:ea typeface="Open Sans"/>
                <a:cs typeface="Open Sans"/>
                <a:sym typeface="Open Sans"/>
              </a:rPr>
              <a:t>Ethics Model</a:t>
            </a:r>
            <a:endParaRPr/>
          </a:p>
          <a:p>
            <a:pPr marL="11430" marR="0" lvl="0" indent="64770" algn="l" rtl="0">
              <a:lnSpc>
                <a:spcPct val="100000"/>
              </a:lnSpc>
              <a:spcBef>
                <a:spcPts val="600"/>
              </a:spcBef>
              <a:spcAft>
                <a:spcPts val="0"/>
              </a:spcAft>
              <a:buClr>
                <a:schemeClr val="lt1"/>
              </a:buClr>
              <a:buSzPts val="1200"/>
              <a:buFont typeface="Arial"/>
              <a:buNone/>
            </a:pPr>
            <a:endParaRPr sz="1800" b="1" i="0" u="none" strike="noStrike" cap="none">
              <a:solidFill>
                <a:srgbClr val="BF9000"/>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200"/>
              <a:buFont typeface="Arial"/>
              <a:buNone/>
            </a:pPr>
            <a:r>
              <a:rPr lang="en-US" sz="2400" b="1" i="0" u="sng" strike="noStrike" cap="none">
                <a:solidFill>
                  <a:srgbClr val="DEA627"/>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Explore Google Bard</a:t>
            </a:r>
            <a:endParaRPr sz="2400" b="1" i="0" u="none" strike="noStrike" cap="none">
              <a:solidFill>
                <a:srgbClr val="DEA627"/>
              </a:solidFill>
              <a:latin typeface="Open Sans"/>
              <a:ea typeface="Open Sans"/>
              <a:cs typeface="Open Sans"/>
              <a:sym typeface="Open Sans"/>
            </a:endParaRPr>
          </a:p>
          <a:p>
            <a:pPr marL="0" marR="0" lvl="0" indent="0" algn="l" rtl="0">
              <a:lnSpc>
                <a:spcPct val="100000"/>
              </a:lnSpc>
              <a:spcBef>
                <a:spcPts val="1200"/>
              </a:spcBef>
              <a:spcAft>
                <a:spcPts val="600"/>
              </a:spcAft>
              <a:buClr>
                <a:srgbClr val="000000"/>
              </a:buClr>
              <a:buSzPts val="1200"/>
              <a:buFont typeface="Arial"/>
              <a:buNone/>
            </a:pPr>
            <a:r>
              <a:rPr lang="en-US" sz="3200" b="0" i="0" u="none" strike="noStrike" cap="none">
                <a:solidFill>
                  <a:schemeClr val="lt1"/>
                </a:solidFill>
                <a:latin typeface="Open Sans"/>
                <a:ea typeface="Open Sans"/>
                <a:cs typeface="Open Sans"/>
                <a:sym typeface="Open Sans"/>
              </a:rPr>
              <a:t>https://bard.google.com/</a:t>
            </a:r>
            <a:endParaRPr sz="3200" b="0" i="0" u="none" strike="noStrike" cap="none">
              <a:solidFill>
                <a:schemeClr val="lt1"/>
              </a:solidFill>
              <a:latin typeface="Open Sans"/>
              <a:ea typeface="Open Sans"/>
              <a:cs typeface="Open Sans"/>
              <a:sym typeface="Open Sans"/>
            </a:endParaRPr>
          </a:p>
        </p:txBody>
      </p:sp>
      <p:pic>
        <p:nvPicPr>
          <p:cNvPr id="329" name="Google Shape;329;p56"/>
          <p:cNvPicPr preferRelativeResize="0"/>
          <p:nvPr/>
        </p:nvPicPr>
        <p:blipFill rotWithShape="1">
          <a:blip r:embed="rId4">
            <a:alphaModFix/>
          </a:blip>
          <a:srcRect/>
          <a:stretch/>
        </p:blipFill>
        <p:spPr>
          <a:xfrm>
            <a:off x="6020915" y="501026"/>
            <a:ext cx="3216171" cy="4642475"/>
          </a:xfrm>
          <a:prstGeom prst="rect">
            <a:avLst/>
          </a:prstGeom>
          <a:noFill/>
          <a:ln>
            <a:noFill/>
          </a:ln>
        </p:spPr>
      </p:pic>
      <p:sp>
        <p:nvSpPr>
          <p:cNvPr id="330" name="Google Shape;330;p56"/>
          <p:cNvSpPr txBox="1"/>
          <p:nvPr/>
        </p:nvSpPr>
        <p:spPr>
          <a:xfrm>
            <a:off x="457350" y="658775"/>
            <a:ext cx="5861153" cy="503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2700"/>
              <a:buFont typeface="Rubik"/>
              <a:buNone/>
            </a:pPr>
            <a:r>
              <a:rPr lang="en-US" sz="3200" b="0" i="0" u="none" strike="noStrike" cap="none">
                <a:solidFill>
                  <a:schemeClr val="lt1"/>
                </a:solidFill>
                <a:latin typeface="Roboto Condensed"/>
                <a:ea typeface="Roboto Condensed"/>
                <a:cs typeface="Roboto Condensed"/>
                <a:sym typeface="Roboto Condensed"/>
              </a:rPr>
              <a:t>Alphabet’s Google Bard</a:t>
            </a:r>
            <a:endParaRPr sz="3200" b="0" i="0" u="none" strike="noStrike" cap="none">
              <a:solidFill>
                <a:schemeClr val="lt1"/>
              </a:solidFill>
              <a:latin typeface="Roboto Condensed"/>
              <a:ea typeface="Roboto Condensed"/>
              <a:cs typeface="Roboto Condensed"/>
              <a:sym typeface="Roboto Condensed"/>
            </a:endParaRPr>
          </a:p>
          <a:p>
            <a:pPr marL="0" marR="0" lvl="0" indent="0" algn="l" rtl="0">
              <a:lnSpc>
                <a:spcPct val="90000"/>
              </a:lnSpc>
              <a:spcBef>
                <a:spcPts val="0"/>
              </a:spcBef>
              <a:spcAft>
                <a:spcPts val="0"/>
              </a:spcAft>
              <a:buClr>
                <a:schemeClr val="accent1"/>
              </a:buClr>
              <a:buSzPts val="2700"/>
              <a:buFont typeface="Rubik"/>
              <a:buNone/>
            </a:pPr>
            <a:endParaRPr sz="2400" b="0" i="0" u="none" strike="noStrike" cap="none">
              <a:solidFill>
                <a:schemeClr val="lt1"/>
              </a:solidFill>
              <a:latin typeface="Roboto Condensed"/>
              <a:ea typeface="Roboto Condensed"/>
              <a:cs typeface="Roboto Condensed"/>
              <a:sym typeface="Roboto Condensed"/>
            </a:endParaRPr>
          </a:p>
        </p:txBody>
      </p:sp>
      <p:sp>
        <p:nvSpPr>
          <p:cNvPr id="331" name="Google Shape;331;p56"/>
          <p:cNvSpPr/>
          <p:nvPr/>
        </p:nvSpPr>
        <p:spPr>
          <a:xfrm rot="10800000">
            <a:off x="6801425" y="-6"/>
            <a:ext cx="5487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56"/>
          <p:cNvSpPr/>
          <p:nvPr/>
        </p:nvSpPr>
        <p:spPr>
          <a:xfrm rot="-1799912">
            <a:off x="5696574" y="514618"/>
            <a:ext cx="2983933" cy="2927894"/>
          </a:xfrm>
          <a:prstGeom prst="arc">
            <a:avLst>
              <a:gd name="adj1" fmla="val 15886870"/>
              <a:gd name="adj2" fmla="val 195738"/>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36"/>
        <p:cNvGrpSpPr/>
        <p:nvPr/>
      </p:nvGrpSpPr>
      <p:grpSpPr>
        <a:xfrm>
          <a:off x="0" y="0"/>
          <a:ext cx="0" cy="0"/>
          <a:chOff x="0" y="0"/>
          <a:chExt cx="0" cy="0"/>
        </a:xfrm>
      </p:grpSpPr>
      <p:sp>
        <p:nvSpPr>
          <p:cNvPr id="337" name="Google Shape;337;p57"/>
          <p:cNvSpPr/>
          <p:nvPr/>
        </p:nvSpPr>
        <p:spPr>
          <a:xfrm>
            <a:off x="-5250" y="-32650"/>
            <a:ext cx="9144000" cy="2280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57"/>
          <p:cNvSpPr txBox="1"/>
          <p:nvPr/>
        </p:nvSpPr>
        <p:spPr>
          <a:xfrm>
            <a:off x="623400" y="438550"/>
            <a:ext cx="6282548" cy="568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2700"/>
              <a:buFont typeface="Rubik"/>
              <a:buNone/>
            </a:pPr>
            <a:r>
              <a:rPr lang="en-US" sz="3000" b="0" i="0" u="none" strike="noStrike" cap="none">
                <a:solidFill>
                  <a:srgbClr val="344769"/>
                </a:solidFill>
                <a:latin typeface="Roboto Condensed"/>
                <a:ea typeface="Roboto Condensed"/>
                <a:cs typeface="Roboto Condensed"/>
                <a:sym typeface="Roboto Condensed"/>
              </a:rPr>
              <a:t>Large Language Models</a:t>
            </a:r>
            <a:endParaRPr/>
          </a:p>
        </p:txBody>
      </p:sp>
      <p:sp>
        <p:nvSpPr>
          <p:cNvPr id="339" name="Google Shape;339;p57"/>
          <p:cNvSpPr/>
          <p:nvPr/>
        </p:nvSpPr>
        <p:spPr>
          <a:xfrm>
            <a:off x="3030279" y="1484446"/>
            <a:ext cx="3072942" cy="3062882"/>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2" name="Google Shape;349;p58">
            <a:extLst>
              <a:ext uri="{FF2B5EF4-FFF2-40B4-BE49-F238E27FC236}">
                <a16:creationId xmlns:a16="http://schemas.microsoft.com/office/drawing/2014/main" id="{0E552A0F-88F7-8715-6C0B-F09DBA6BAD51}"/>
              </a:ext>
            </a:extLst>
          </p:cNvPr>
          <p:cNvSpPr txBox="1"/>
          <p:nvPr/>
        </p:nvSpPr>
        <p:spPr>
          <a:xfrm>
            <a:off x="336546" y="3863551"/>
            <a:ext cx="2693733"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dirty="0">
                <a:solidFill>
                  <a:srgbClr val="000000"/>
                </a:solidFill>
                <a:latin typeface="Open Sans"/>
                <a:ea typeface="Open Sans"/>
                <a:cs typeface="Open Sans"/>
                <a:sym typeface="Open Sans"/>
              </a:rPr>
              <a:t>Hundreds of millions of data points</a:t>
            </a:r>
            <a:endParaRPr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43"/>
        <p:cNvGrpSpPr/>
        <p:nvPr/>
      </p:nvGrpSpPr>
      <p:grpSpPr>
        <a:xfrm>
          <a:off x="0" y="0"/>
          <a:ext cx="0" cy="0"/>
          <a:chOff x="0" y="0"/>
          <a:chExt cx="0" cy="0"/>
        </a:xfrm>
      </p:grpSpPr>
      <p:sp>
        <p:nvSpPr>
          <p:cNvPr id="344" name="Google Shape;344;p58"/>
          <p:cNvSpPr/>
          <p:nvPr/>
        </p:nvSpPr>
        <p:spPr>
          <a:xfrm>
            <a:off x="-5250" y="-32650"/>
            <a:ext cx="9144000" cy="2280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58"/>
          <p:cNvSpPr txBox="1"/>
          <p:nvPr/>
        </p:nvSpPr>
        <p:spPr>
          <a:xfrm>
            <a:off x="623400" y="438550"/>
            <a:ext cx="6282548" cy="568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2700"/>
              <a:buFont typeface="Rubik"/>
              <a:buNone/>
            </a:pPr>
            <a:r>
              <a:rPr lang="en-US" sz="3000" b="0" i="0" u="none" strike="noStrike" cap="none">
                <a:solidFill>
                  <a:srgbClr val="344769"/>
                </a:solidFill>
                <a:latin typeface="Roboto Condensed"/>
                <a:ea typeface="Roboto Condensed"/>
                <a:cs typeface="Roboto Condensed"/>
                <a:sym typeface="Roboto Condensed"/>
              </a:rPr>
              <a:t>Large Language Models</a:t>
            </a:r>
            <a:endParaRPr/>
          </a:p>
        </p:txBody>
      </p:sp>
      <p:sp>
        <p:nvSpPr>
          <p:cNvPr id="346" name="Google Shape;346;p58"/>
          <p:cNvSpPr/>
          <p:nvPr/>
        </p:nvSpPr>
        <p:spPr>
          <a:xfrm>
            <a:off x="5568605" y="1249950"/>
            <a:ext cx="2272674" cy="3078238"/>
          </a:xfrm>
          <a:custGeom>
            <a:avLst/>
            <a:gdLst/>
            <a:ahLst/>
            <a:cxnLst/>
            <a:rect l="l" t="t" r="r" b="b"/>
            <a:pathLst>
              <a:path w="5056909" h="6849340" extrusionOk="0">
                <a:moveTo>
                  <a:pt x="4657838" y="0"/>
                </a:moveTo>
                <a:lnTo>
                  <a:pt x="406666" y="0"/>
                </a:lnTo>
                <a:cubicBezTo>
                  <a:pt x="182187" y="0"/>
                  <a:pt x="0" y="182958"/>
                  <a:pt x="0" y="406666"/>
                </a:cubicBezTo>
                <a:lnTo>
                  <a:pt x="0" y="6450564"/>
                </a:lnTo>
                <a:cubicBezTo>
                  <a:pt x="0" y="6675042"/>
                  <a:pt x="182958" y="6857230"/>
                  <a:pt x="406666" y="6857230"/>
                </a:cubicBezTo>
                <a:lnTo>
                  <a:pt x="4657838" y="6857230"/>
                </a:lnTo>
                <a:cubicBezTo>
                  <a:pt x="4882316" y="6857230"/>
                  <a:pt x="5064503" y="6674263"/>
                  <a:pt x="5064503" y="6450564"/>
                </a:cubicBezTo>
                <a:lnTo>
                  <a:pt x="5064503" y="406666"/>
                </a:lnTo>
                <a:cubicBezTo>
                  <a:pt x="5064512" y="182958"/>
                  <a:pt x="4882316" y="0"/>
                  <a:pt x="4657838" y="0"/>
                </a:cubicBezTo>
                <a:close/>
                <a:moveTo>
                  <a:pt x="4757781" y="6451335"/>
                </a:moveTo>
                <a:cubicBezTo>
                  <a:pt x="4757781" y="6509758"/>
                  <a:pt x="4716269" y="6551270"/>
                  <a:pt x="4657847" y="6551270"/>
                </a:cubicBezTo>
                <a:lnTo>
                  <a:pt x="406666" y="6551270"/>
                </a:lnTo>
                <a:cubicBezTo>
                  <a:pt x="348243" y="6551270"/>
                  <a:pt x="306731" y="6509758"/>
                  <a:pt x="306731" y="6451335"/>
                </a:cubicBezTo>
                <a:lnTo>
                  <a:pt x="306731" y="406666"/>
                </a:lnTo>
                <a:cubicBezTo>
                  <a:pt x="306731" y="348243"/>
                  <a:pt x="348243" y="306731"/>
                  <a:pt x="406666" y="306731"/>
                </a:cubicBezTo>
                <a:lnTo>
                  <a:pt x="4657838" y="306731"/>
                </a:lnTo>
                <a:cubicBezTo>
                  <a:pt x="4716261" y="306731"/>
                  <a:pt x="4757772" y="348243"/>
                  <a:pt x="4757772" y="406666"/>
                </a:cubicBezTo>
                <a:lnTo>
                  <a:pt x="4757772" y="6451335"/>
                </a:lnTo>
                <a:close/>
                <a:moveTo>
                  <a:pt x="4052065" y="4815433"/>
                </a:moveTo>
                <a:cubicBezTo>
                  <a:pt x="4052065" y="4898457"/>
                  <a:pt x="3985953" y="4964569"/>
                  <a:pt x="3902930" y="4964569"/>
                </a:cubicBezTo>
                <a:lnTo>
                  <a:pt x="1992595" y="4964569"/>
                </a:lnTo>
                <a:cubicBezTo>
                  <a:pt x="1909572" y="4964569"/>
                  <a:pt x="1843460" y="4898457"/>
                  <a:pt x="1843460" y="4815433"/>
                </a:cubicBezTo>
                <a:cubicBezTo>
                  <a:pt x="1843460" y="4732410"/>
                  <a:pt x="1909572" y="4666298"/>
                  <a:pt x="1992595" y="4666298"/>
                </a:cubicBezTo>
                <a:lnTo>
                  <a:pt x="3902159" y="4666298"/>
                </a:lnTo>
                <a:cubicBezTo>
                  <a:pt x="3977502" y="4657846"/>
                  <a:pt x="4052065" y="4732410"/>
                  <a:pt x="4052065" y="4815433"/>
                </a:cubicBezTo>
                <a:close/>
                <a:moveTo>
                  <a:pt x="4052065" y="5737168"/>
                </a:moveTo>
                <a:cubicBezTo>
                  <a:pt x="4052065" y="5820191"/>
                  <a:pt x="3985953" y="5886303"/>
                  <a:pt x="3902930" y="5886303"/>
                </a:cubicBezTo>
                <a:lnTo>
                  <a:pt x="1992595" y="5886303"/>
                </a:lnTo>
                <a:cubicBezTo>
                  <a:pt x="1909572" y="5886303"/>
                  <a:pt x="1843460" y="5820191"/>
                  <a:pt x="1843460" y="5737168"/>
                </a:cubicBezTo>
                <a:cubicBezTo>
                  <a:pt x="1843460" y="5654144"/>
                  <a:pt x="1909572" y="5588032"/>
                  <a:pt x="1992595" y="5588032"/>
                </a:cubicBezTo>
                <a:lnTo>
                  <a:pt x="3902159" y="5588032"/>
                </a:lnTo>
                <a:cubicBezTo>
                  <a:pt x="3977502" y="5579572"/>
                  <a:pt x="4052065" y="5654144"/>
                  <a:pt x="4052065" y="5737168"/>
                </a:cubicBezTo>
                <a:close/>
                <a:moveTo>
                  <a:pt x="4052065" y="3902168"/>
                </a:moveTo>
                <a:cubicBezTo>
                  <a:pt x="4052065" y="3985191"/>
                  <a:pt x="3985953" y="4051303"/>
                  <a:pt x="3902930" y="4051303"/>
                </a:cubicBezTo>
                <a:lnTo>
                  <a:pt x="1992595" y="4051303"/>
                </a:lnTo>
                <a:cubicBezTo>
                  <a:pt x="1909572" y="4051303"/>
                  <a:pt x="1843460" y="3985191"/>
                  <a:pt x="1843460" y="3902168"/>
                </a:cubicBezTo>
                <a:cubicBezTo>
                  <a:pt x="1843460" y="3819144"/>
                  <a:pt x="1909572" y="3753032"/>
                  <a:pt x="1992595" y="3753032"/>
                </a:cubicBezTo>
                <a:lnTo>
                  <a:pt x="3902159" y="3753032"/>
                </a:lnTo>
                <a:cubicBezTo>
                  <a:pt x="3977502" y="3753023"/>
                  <a:pt x="4052065" y="3819144"/>
                  <a:pt x="4052065" y="3902168"/>
                </a:cubicBezTo>
                <a:close/>
                <a:moveTo>
                  <a:pt x="4052065" y="2997344"/>
                </a:moveTo>
                <a:cubicBezTo>
                  <a:pt x="4052065" y="3080368"/>
                  <a:pt x="3985953" y="3146480"/>
                  <a:pt x="3902930" y="3146480"/>
                </a:cubicBezTo>
                <a:lnTo>
                  <a:pt x="1992595" y="3146480"/>
                </a:lnTo>
                <a:cubicBezTo>
                  <a:pt x="1909572" y="3146480"/>
                  <a:pt x="1843460" y="3080368"/>
                  <a:pt x="1843460" y="2997344"/>
                </a:cubicBezTo>
                <a:cubicBezTo>
                  <a:pt x="1843460" y="2914321"/>
                  <a:pt x="1909572" y="2848209"/>
                  <a:pt x="1992595" y="2848209"/>
                </a:cubicBezTo>
                <a:lnTo>
                  <a:pt x="3902159" y="2848209"/>
                </a:lnTo>
                <a:cubicBezTo>
                  <a:pt x="3977502" y="2848209"/>
                  <a:pt x="4052065" y="2914321"/>
                  <a:pt x="4052065" y="2997344"/>
                </a:cubicBezTo>
                <a:close/>
                <a:moveTo>
                  <a:pt x="1835000" y="2092530"/>
                </a:moveTo>
                <a:cubicBezTo>
                  <a:pt x="1835000" y="2009507"/>
                  <a:pt x="1901112" y="1943395"/>
                  <a:pt x="1984136" y="1943395"/>
                </a:cubicBezTo>
                <a:lnTo>
                  <a:pt x="3876797" y="1943395"/>
                </a:lnTo>
                <a:cubicBezTo>
                  <a:pt x="3959819" y="1943395"/>
                  <a:pt x="4025932" y="2009507"/>
                  <a:pt x="4025932" y="2092530"/>
                </a:cubicBezTo>
                <a:cubicBezTo>
                  <a:pt x="4025932" y="2175553"/>
                  <a:pt x="3959819" y="2241666"/>
                  <a:pt x="3876797" y="2241666"/>
                </a:cubicBezTo>
                <a:lnTo>
                  <a:pt x="1984906" y="2241666"/>
                </a:lnTo>
                <a:cubicBezTo>
                  <a:pt x="1901883" y="2241666"/>
                  <a:pt x="1835000" y="2175553"/>
                  <a:pt x="1835000" y="2092530"/>
                </a:cubicBezTo>
                <a:close/>
                <a:moveTo>
                  <a:pt x="1835000" y="1179256"/>
                </a:moveTo>
                <a:cubicBezTo>
                  <a:pt x="1835000" y="1096232"/>
                  <a:pt x="1901112" y="1030120"/>
                  <a:pt x="1984136" y="1030120"/>
                </a:cubicBezTo>
                <a:lnTo>
                  <a:pt x="3876797" y="1030120"/>
                </a:lnTo>
                <a:cubicBezTo>
                  <a:pt x="3959819" y="1030120"/>
                  <a:pt x="4025932" y="1096232"/>
                  <a:pt x="4025932" y="1179256"/>
                </a:cubicBezTo>
                <a:cubicBezTo>
                  <a:pt x="4025932" y="1262279"/>
                  <a:pt x="3959819" y="1328391"/>
                  <a:pt x="3876797" y="1328391"/>
                </a:cubicBezTo>
                <a:lnTo>
                  <a:pt x="1984906" y="1328391"/>
                </a:lnTo>
                <a:cubicBezTo>
                  <a:pt x="1901883" y="1336851"/>
                  <a:pt x="1835000" y="1262288"/>
                  <a:pt x="1835000" y="1179256"/>
                </a:cubicBezTo>
                <a:close/>
                <a:moveTo>
                  <a:pt x="1286879" y="1179256"/>
                </a:moveTo>
                <a:cubicBezTo>
                  <a:pt x="1286879" y="1270739"/>
                  <a:pt x="1212307" y="1345302"/>
                  <a:pt x="1120833" y="1345302"/>
                </a:cubicBezTo>
                <a:cubicBezTo>
                  <a:pt x="1029349" y="1345302"/>
                  <a:pt x="954786" y="1270730"/>
                  <a:pt x="954786" y="1179256"/>
                </a:cubicBezTo>
                <a:cubicBezTo>
                  <a:pt x="954786" y="1087772"/>
                  <a:pt x="1029358" y="1013209"/>
                  <a:pt x="1120833" y="1013209"/>
                </a:cubicBezTo>
                <a:cubicBezTo>
                  <a:pt x="1212316" y="1013209"/>
                  <a:pt x="1286879" y="1087781"/>
                  <a:pt x="1286879" y="1179256"/>
                </a:cubicBezTo>
                <a:close/>
                <a:moveTo>
                  <a:pt x="1286879" y="2092530"/>
                </a:moveTo>
                <a:cubicBezTo>
                  <a:pt x="1286879" y="2184013"/>
                  <a:pt x="1212307" y="2258577"/>
                  <a:pt x="1120833" y="2258577"/>
                </a:cubicBezTo>
                <a:cubicBezTo>
                  <a:pt x="1029349" y="2258577"/>
                  <a:pt x="954786" y="2184005"/>
                  <a:pt x="954786" y="2092530"/>
                </a:cubicBezTo>
                <a:cubicBezTo>
                  <a:pt x="954786" y="2001055"/>
                  <a:pt x="1029358" y="1926483"/>
                  <a:pt x="1120833" y="1926483"/>
                </a:cubicBezTo>
                <a:cubicBezTo>
                  <a:pt x="1212316" y="1918023"/>
                  <a:pt x="1286879" y="1992595"/>
                  <a:pt x="1286879" y="2092530"/>
                </a:cubicBezTo>
                <a:close/>
                <a:moveTo>
                  <a:pt x="1286879" y="2980433"/>
                </a:moveTo>
                <a:cubicBezTo>
                  <a:pt x="1286879" y="3071916"/>
                  <a:pt x="1212307" y="3146480"/>
                  <a:pt x="1120833" y="3146480"/>
                </a:cubicBezTo>
                <a:cubicBezTo>
                  <a:pt x="1029349" y="3146480"/>
                  <a:pt x="954786" y="3071908"/>
                  <a:pt x="954786" y="2980433"/>
                </a:cubicBezTo>
                <a:cubicBezTo>
                  <a:pt x="954786" y="2888959"/>
                  <a:pt x="1029358" y="2814386"/>
                  <a:pt x="1120833" y="2814386"/>
                </a:cubicBezTo>
                <a:cubicBezTo>
                  <a:pt x="1212316" y="2806697"/>
                  <a:pt x="1286879" y="2881269"/>
                  <a:pt x="1286879" y="2980433"/>
                </a:cubicBezTo>
                <a:close/>
                <a:moveTo>
                  <a:pt x="1286879" y="3886018"/>
                </a:moveTo>
                <a:cubicBezTo>
                  <a:pt x="1286879" y="3977502"/>
                  <a:pt x="1212307" y="4052065"/>
                  <a:pt x="1120833" y="4052065"/>
                </a:cubicBezTo>
                <a:cubicBezTo>
                  <a:pt x="1029349" y="4052065"/>
                  <a:pt x="954786" y="3977493"/>
                  <a:pt x="954786" y="3886018"/>
                </a:cubicBezTo>
                <a:cubicBezTo>
                  <a:pt x="954786" y="3794535"/>
                  <a:pt x="1029358" y="3719972"/>
                  <a:pt x="1120833" y="3719972"/>
                </a:cubicBezTo>
                <a:cubicBezTo>
                  <a:pt x="1212316" y="3719972"/>
                  <a:pt x="1286879" y="3794544"/>
                  <a:pt x="1286879" y="3886018"/>
                </a:cubicBezTo>
                <a:close/>
                <a:moveTo>
                  <a:pt x="1286879" y="4823893"/>
                </a:moveTo>
                <a:cubicBezTo>
                  <a:pt x="1286879" y="4915377"/>
                  <a:pt x="1212307" y="4989940"/>
                  <a:pt x="1120833" y="4989940"/>
                </a:cubicBezTo>
                <a:cubicBezTo>
                  <a:pt x="1029349" y="4989940"/>
                  <a:pt x="954786" y="4915368"/>
                  <a:pt x="954786" y="4823893"/>
                </a:cubicBezTo>
                <a:cubicBezTo>
                  <a:pt x="954786" y="4732410"/>
                  <a:pt x="1029358" y="4657846"/>
                  <a:pt x="1120833" y="4657846"/>
                </a:cubicBezTo>
                <a:cubicBezTo>
                  <a:pt x="1212316" y="4657846"/>
                  <a:pt x="1286879" y="4732410"/>
                  <a:pt x="1286879" y="4823893"/>
                </a:cubicBezTo>
                <a:close/>
                <a:moveTo>
                  <a:pt x="1286879" y="5737168"/>
                </a:moveTo>
                <a:cubicBezTo>
                  <a:pt x="1286879" y="5828651"/>
                  <a:pt x="1212307" y="5903214"/>
                  <a:pt x="1120833" y="5903214"/>
                </a:cubicBezTo>
                <a:cubicBezTo>
                  <a:pt x="1029349" y="5903214"/>
                  <a:pt x="954786" y="5828642"/>
                  <a:pt x="954786" y="5737168"/>
                </a:cubicBezTo>
                <a:cubicBezTo>
                  <a:pt x="954786" y="5645684"/>
                  <a:pt x="1029358" y="5571121"/>
                  <a:pt x="1120833" y="5571121"/>
                </a:cubicBezTo>
                <a:cubicBezTo>
                  <a:pt x="1212316" y="5562661"/>
                  <a:pt x="1286879" y="5645684"/>
                  <a:pt x="1286879" y="5737168"/>
                </a:cubicBezTo>
                <a:close/>
              </a:path>
            </a:pathLst>
          </a:custGeom>
          <a:solidFill>
            <a:srgbClr val="BF9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47" name="Google Shape;347;p58"/>
          <p:cNvSpPr/>
          <p:nvPr/>
        </p:nvSpPr>
        <p:spPr>
          <a:xfrm>
            <a:off x="3068963" y="1766867"/>
            <a:ext cx="1754659" cy="1731685"/>
          </a:xfrm>
          <a:custGeom>
            <a:avLst/>
            <a:gdLst/>
            <a:ahLst/>
            <a:cxnLst/>
            <a:rect l="l" t="t" r="r" b="b"/>
            <a:pathLst>
              <a:path w="5819775" h="5743575" extrusionOk="0">
                <a:moveTo>
                  <a:pt x="3668335" y="5745259"/>
                </a:moveTo>
                <a:cubicBezTo>
                  <a:pt x="3660743" y="5745259"/>
                  <a:pt x="3646246" y="5745259"/>
                  <a:pt x="3638655" y="5745259"/>
                </a:cubicBezTo>
                <a:cubicBezTo>
                  <a:pt x="3481988" y="5715579"/>
                  <a:pt x="3340494" y="5611366"/>
                  <a:pt x="3265951" y="5469186"/>
                </a:cubicBezTo>
                <a:cubicBezTo>
                  <a:pt x="3258360" y="5461595"/>
                  <a:pt x="3258360" y="5454004"/>
                  <a:pt x="3250768" y="5447098"/>
                </a:cubicBezTo>
                <a:cubicBezTo>
                  <a:pt x="3243177" y="5431915"/>
                  <a:pt x="3183817" y="5320101"/>
                  <a:pt x="3011967" y="5313205"/>
                </a:cubicBezTo>
                <a:lnTo>
                  <a:pt x="3005061" y="5313205"/>
                </a:lnTo>
                <a:cubicBezTo>
                  <a:pt x="2945702" y="5313205"/>
                  <a:pt x="2893247" y="5313205"/>
                  <a:pt x="2833897" y="5313205"/>
                </a:cubicBezTo>
                <a:lnTo>
                  <a:pt x="2825611" y="5313205"/>
                </a:lnTo>
                <a:cubicBezTo>
                  <a:pt x="2646855" y="5313205"/>
                  <a:pt x="2586809" y="5440202"/>
                  <a:pt x="2586809" y="5447098"/>
                </a:cubicBezTo>
                <a:cubicBezTo>
                  <a:pt x="2579218" y="5454689"/>
                  <a:pt x="2579218" y="5462280"/>
                  <a:pt x="2571626" y="5469186"/>
                </a:cubicBezTo>
                <a:cubicBezTo>
                  <a:pt x="2497084" y="5610671"/>
                  <a:pt x="2355599" y="5714893"/>
                  <a:pt x="2198923" y="5745259"/>
                </a:cubicBezTo>
                <a:cubicBezTo>
                  <a:pt x="2176834" y="5752850"/>
                  <a:pt x="2154060" y="5752850"/>
                  <a:pt x="2131971" y="5745259"/>
                </a:cubicBezTo>
                <a:cubicBezTo>
                  <a:pt x="1990487" y="5707988"/>
                  <a:pt x="1841402" y="5655533"/>
                  <a:pt x="1706813" y="5588592"/>
                </a:cubicBezTo>
                <a:cubicBezTo>
                  <a:pt x="1684725" y="5581000"/>
                  <a:pt x="1669542" y="5566503"/>
                  <a:pt x="1654359" y="5551320"/>
                </a:cubicBezTo>
                <a:cubicBezTo>
                  <a:pt x="1557738" y="5424323"/>
                  <a:pt x="1512875" y="5253159"/>
                  <a:pt x="1550146" y="5096492"/>
                </a:cubicBezTo>
                <a:cubicBezTo>
                  <a:pt x="1550146" y="5088900"/>
                  <a:pt x="1550146" y="5081309"/>
                  <a:pt x="1557738" y="5066812"/>
                </a:cubicBezTo>
                <a:cubicBezTo>
                  <a:pt x="1557738" y="5051629"/>
                  <a:pt x="1587418" y="4925328"/>
                  <a:pt x="1461116" y="4813514"/>
                </a:cubicBezTo>
                <a:lnTo>
                  <a:pt x="1453525" y="4805922"/>
                </a:lnTo>
                <a:cubicBezTo>
                  <a:pt x="1408662" y="4768651"/>
                  <a:pt x="1363799" y="4731380"/>
                  <a:pt x="1319632" y="4694108"/>
                </a:cubicBezTo>
                <a:lnTo>
                  <a:pt x="1319632" y="4694108"/>
                </a:lnTo>
                <a:cubicBezTo>
                  <a:pt x="1260272" y="4649246"/>
                  <a:pt x="1200226" y="4627157"/>
                  <a:pt x="1133285" y="4627157"/>
                </a:cubicBezTo>
                <a:cubicBezTo>
                  <a:pt x="1080830" y="4627157"/>
                  <a:pt x="1043559" y="4642340"/>
                  <a:pt x="1043559" y="4642340"/>
                </a:cubicBezTo>
                <a:cubicBezTo>
                  <a:pt x="1035968" y="4649931"/>
                  <a:pt x="1028376" y="4649931"/>
                  <a:pt x="1013879" y="4649931"/>
                </a:cubicBezTo>
                <a:cubicBezTo>
                  <a:pt x="864803" y="4709291"/>
                  <a:pt x="686038" y="4702386"/>
                  <a:pt x="544554" y="4620252"/>
                </a:cubicBezTo>
                <a:cubicBezTo>
                  <a:pt x="522465" y="4612660"/>
                  <a:pt x="507282" y="4598163"/>
                  <a:pt x="499691" y="4575389"/>
                </a:cubicBezTo>
                <a:cubicBezTo>
                  <a:pt x="417557" y="4455983"/>
                  <a:pt x="343014" y="4329682"/>
                  <a:pt x="276073" y="4195094"/>
                </a:cubicBezTo>
                <a:cubicBezTo>
                  <a:pt x="268481" y="4173005"/>
                  <a:pt x="260890" y="4157822"/>
                  <a:pt x="260890" y="4135734"/>
                </a:cubicBezTo>
                <a:cubicBezTo>
                  <a:pt x="260890" y="3971465"/>
                  <a:pt x="343024" y="3807893"/>
                  <a:pt x="469325" y="3710576"/>
                </a:cubicBezTo>
                <a:cubicBezTo>
                  <a:pt x="476917" y="3702984"/>
                  <a:pt x="484508" y="3695393"/>
                  <a:pt x="491414" y="3695393"/>
                </a:cubicBezTo>
                <a:cubicBezTo>
                  <a:pt x="499005" y="3687801"/>
                  <a:pt x="603228" y="3605667"/>
                  <a:pt x="581139" y="3434503"/>
                </a:cubicBezTo>
                <a:cubicBezTo>
                  <a:pt x="581139" y="3434503"/>
                  <a:pt x="581139" y="3434503"/>
                  <a:pt x="581139" y="3426912"/>
                </a:cubicBezTo>
                <a:cubicBezTo>
                  <a:pt x="565956" y="3374458"/>
                  <a:pt x="559051" y="3315098"/>
                  <a:pt x="551459" y="3255748"/>
                </a:cubicBezTo>
                <a:cubicBezTo>
                  <a:pt x="551459" y="3248156"/>
                  <a:pt x="551459" y="3248156"/>
                  <a:pt x="551459" y="3248156"/>
                </a:cubicBezTo>
                <a:cubicBezTo>
                  <a:pt x="521780" y="3076992"/>
                  <a:pt x="380295" y="3039721"/>
                  <a:pt x="380295" y="3039721"/>
                </a:cubicBezTo>
                <a:cubicBezTo>
                  <a:pt x="372704" y="3039721"/>
                  <a:pt x="365112" y="3032129"/>
                  <a:pt x="350615" y="3032129"/>
                </a:cubicBezTo>
                <a:cubicBezTo>
                  <a:pt x="193939" y="2979675"/>
                  <a:pt x="60046" y="2853374"/>
                  <a:pt x="7591" y="2696697"/>
                </a:cubicBezTo>
                <a:cubicBezTo>
                  <a:pt x="0" y="2674627"/>
                  <a:pt x="0" y="2659444"/>
                  <a:pt x="0" y="2637356"/>
                </a:cubicBezTo>
                <a:cubicBezTo>
                  <a:pt x="15183" y="2503463"/>
                  <a:pt x="37271" y="2361283"/>
                  <a:pt x="74543" y="2219790"/>
                </a:cubicBezTo>
                <a:cubicBezTo>
                  <a:pt x="82134" y="2197701"/>
                  <a:pt x="89726" y="2182518"/>
                  <a:pt x="104223" y="2167335"/>
                </a:cubicBezTo>
                <a:cubicBezTo>
                  <a:pt x="216037" y="2033442"/>
                  <a:pt x="380295" y="1958900"/>
                  <a:pt x="543868" y="1965805"/>
                </a:cubicBezTo>
                <a:cubicBezTo>
                  <a:pt x="551459" y="1965805"/>
                  <a:pt x="559051" y="1965805"/>
                  <a:pt x="573548" y="1965805"/>
                </a:cubicBezTo>
                <a:cubicBezTo>
                  <a:pt x="610819" y="1965805"/>
                  <a:pt x="730225" y="1958214"/>
                  <a:pt x="804758" y="1824321"/>
                </a:cubicBezTo>
                <a:cubicBezTo>
                  <a:pt x="804758" y="1824321"/>
                  <a:pt x="804758" y="1816729"/>
                  <a:pt x="812349" y="1816729"/>
                </a:cubicBezTo>
                <a:cubicBezTo>
                  <a:pt x="834438" y="1771867"/>
                  <a:pt x="864803" y="1720108"/>
                  <a:pt x="902075" y="1667654"/>
                </a:cubicBezTo>
                <a:cubicBezTo>
                  <a:pt x="902075" y="1667654"/>
                  <a:pt x="902075" y="1660062"/>
                  <a:pt x="909666" y="1660062"/>
                </a:cubicBezTo>
                <a:cubicBezTo>
                  <a:pt x="991800" y="1510987"/>
                  <a:pt x="924849" y="1399173"/>
                  <a:pt x="917258" y="1383990"/>
                </a:cubicBezTo>
                <a:cubicBezTo>
                  <a:pt x="909666" y="1376398"/>
                  <a:pt x="909666" y="1368807"/>
                  <a:pt x="902075" y="1361901"/>
                </a:cubicBezTo>
                <a:cubicBezTo>
                  <a:pt x="812349" y="1212826"/>
                  <a:pt x="790261" y="1034060"/>
                  <a:pt x="857212" y="869802"/>
                </a:cubicBezTo>
                <a:cubicBezTo>
                  <a:pt x="864803" y="854619"/>
                  <a:pt x="872395" y="832530"/>
                  <a:pt x="886892" y="817347"/>
                </a:cubicBezTo>
                <a:cubicBezTo>
                  <a:pt x="983513" y="720726"/>
                  <a:pt x="1088422" y="631000"/>
                  <a:pt x="1200236" y="556458"/>
                </a:cubicBezTo>
                <a:cubicBezTo>
                  <a:pt x="1215419" y="541275"/>
                  <a:pt x="1237507" y="534369"/>
                  <a:pt x="1252690" y="534369"/>
                </a:cubicBezTo>
                <a:cubicBezTo>
                  <a:pt x="1423854" y="497098"/>
                  <a:pt x="1603305" y="549552"/>
                  <a:pt x="1729607" y="661366"/>
                </a:cubicBezTo>
                <a:cubicBezTo>
                  <a:pt x="1737198" y="668957"/>
                  <a:pt x="1744789" y="668957"/>
                  <a:pt x="1751695" y="676549"/>
                </a:cubicBezTo>
                <a:cubicBezTo>
                  <a:pt x="1751695" y="676549"/>
                  <a:pt x="1818646" y="735909"/>
                  <a:pt x="1915963" y="735909"/>
                </a:cubicBezTo>
                <a:cubicBezTo>
                  <a:pt x="1945643" y="735909"/>
                  <a:pt x="1982914" y="728317"/>
                  <a:pt x="2020176" y="720726"/>
                </a:cubicBezTo>
                <a:lnTo>
                  <a:pt x="2020176" y="720726"/>
                </a:lnTo>
                <a:cubicBezTo>
                  <a:pt x="2079536" y="698637"/>
                  <a:pt x="2139582" y="675863"/>
                  <a:pt x="2191341" y="661366"/>
                </a:cubicBezTo>
                <a:cubicBezTo>
                  <a:pt x="2348017" y="602006"/>
                  <a:pt x="2370096" y="467427"/>
                  <a:pt x="2370096" y="452930"/>
                </a:cubicBezTo>
                <a:cubicBezTo>
                  <a:pt x="2370096" y="445339"/>
                  <a:pt x="2370096" y="437748"/>
                  <a:pt x="2377688" y="430842"/>
                </a:cubicBezTo>
                <a:cubicBezTo>
                  <a:pt x="2399776" y="259678"/>
                  <a:pt x="2504685" y="103001"/>
                  <a:pt x="2660666" y="20876"/>
                </a:cubicBezTo>
                <a:cubicBezTo>
                  <a:pt x="2675849" y="13285"/>
                  <a:pt x="2697937" y="5694"/>
                  <a:pt x="2713120" y="5694"/>
                </a:cubicBezTo>
                <a:cubicBezTo>
                  <a:pt x="2862196" y="-1898"/>
                  <a:pt x="2966418" y="-1898"/>
                  <a:pt x="3115494" y="5694"/>
                </a:cubicBezTo>
                <a:cubicBezTo>
                  <a:pt x="3137583" y="5694"/>
                  <a:pt x="3152766" y="13285"/>
                  <a:pt x="3167948" y="20876"/>
                </a:cubicBezTo>
                <a:cubicBezTo>
                  <a:pt x="3324616" y="103010"/>
                  <a:pt x="3428838" y="252086"/>
                  <a:pt x="3450927" y="423251"/>
                </a:cubicBezTo>
                <a:cubicBezTo>
                  <a:pt x="3450927" y="430842"/>
                  <a:pt x="3458518" y="438433"/>
                  <a:pt x="3458518" y="452930"/>
                </a:cubicBezTo>
                <a:cubicBezTo>
                  <a:pt x="3458518" y="468113"/>
                  <a:pt x="3480607" y="594415"/>
                  <a:pt x="3637274" y="661366"/>
                </a:cubicBezTo>
                <a:lnTo>
                  <a:pt x="3637274" y="661366"/>
                </a:lnTo>
                <a:cubicBezTo>
                  <a:pt x="3696633" y="676549"/>
                  <a:pt x="3756679" y="698637"/>
                  <a:pt x="3808438" y="720726"/>
                </a:cubicBezTo>
                <a:lnTo>
                  <a:pt x="3808438" y="720726"/>
                </a:lnTo>
                <a:cubicBezTo>
                  <a:pt x="3845709" y="735909"/>
                  <a:pt x="3882981" y="742814"/>
                  <a:pt x="3912651" y="742814"/>
                </a:cubicBezTo>
                <a:cubicBezTo>
                  <a:pt x="4016864" y="742814"/>
                  <a:pt x="4076919" y="683455"/>
                  <a:pt x="4076919" y="683455"/>
                </a:cubicBezTo>
                <a:cubicBezTo>
                  <a:pt x="4084511" y="675863"/>
                  <a:pt x="4092102" y="668272"/>
                  <a:pt x="4099008" y="668272"/>
                </a:cubicBezTo>
                <a:cubicBezTo>
                  <a:pt x="4226005" y="556458"/>
                  <a:pt x="4404760" y="504003"/>
                  <a:pt x="4575924" y="541275"/>
                </a:cubicBezTo>
                <a:cubicBezTo>
                  <a:pt x="4598013" y="548866"/>
                  <a:pt x="4613196" y="556458"/>
                  <a:pt x="4628379" y="563363"/>
                </a:cubicBezTo>
                <a:cubicBezTo>
                  <a:pt x="4740193" y="645497"/>
                  <a:pt x="4844406" y="734528"/>
                  <a:pt x="4941722" y="824253"/>
                </a:cubicBezTo>
                <a:cubicBezTo>
                  <a:pt x="4956905" y="839436"/>
                  <a:pt x="4963811" y="853933"/>
                  <a:pt x="4971403" y="876707"/>
                </a:cubicBezTo>
                <a:cubicBezTo>
                  <a:pt x="5030762" y="1040975"/>
                  <a:pt x="5016266" y="1219731"/>
                  <a:pt x="4926540" y="1368807"/>
                </a:cubicBezTo>
                <a:cubicBezTo>
                  <a:pt x="4926540" y="1376398"/>
                  <a:pt x="4918948" y="1383990"/>
                  <a:pt x="4911357" y="1390895"/>
                </a:cubicBezTo>
                <a:cubicBezTo>
                  <a:pt x="4903765" y="1397801"/>
                  <a:pt x="4836814" y="1517892"/>
                  <a:pt x="4918948" y="1666968"/>
                </a:cubicBezTo>
                <a:cubicBezTo>
                  <a:pt x="4918948" y="1666968"/>
                  <a:pt x="4918948" y="1674559"/>
                  <a:pt x="4926540" y="1674559"/>
                </a:cubicBezTo>
                <a:cubicBezTo>
                  <a:pt x="4956220" y="1727014"/>
                  <a:pt x="4985899" y="1771181"/>
                  <a:pt x="5016266" y="1823635"/>
                </a:cubicBezTo>
                <a:cubicBezTo>
                  <a:pt x="5016266" y="1823635"/>
                  <a:pt x="5016266" y="1831227"/>
                  <a:pt x="5023857" y="1831227"/>
                </a:cubicBezTo>
                <a:cubicBezTo>
                  <a:pt x="5098400" y="1958223"/>
                  <a:pt x="5217795" y="1972711"/>
                  <a:pt x="5255067" y="1972711"/>
                </a:cubicBezTo>
                <a:cubicBezTo>
                  <a:pt x="5262658" y="1972711"/>
                  <a:pt x="5277155" y="1972711"/>
                  <a:pt x="5284746" y="1972711"/>
                </a:cubicBezTo>
                <a:cubicBezTo>
                  <a:pt x="5449015" y="1965120"/>
                  <a:pt x="5620179" y="2039662"/>
                  <a:pt x="5724392" y="2174241"/>
                </a:cubicBezTo>
                <a:cubicBezTo>
                  <a:pt x="5739575" y="2189424"/>
                  <a:pt x="5746480" y="2211512"/>
                  <a:pt x="5754072" y="2226695"/>
                </a:cubicBezTo>
                <a:cubicBezTo>
                  <a:pt x="5791343" y="2360588"/>
                  <a:pt x="5813431" y="2502768"/>
                  <a:pt x="5828614" y="2644262"/>
                </a:cubicBezTo>
                <a:cubicBezTo>
                  <a:pt x="5828614" y="2666350"/>
                  <a:pt x="5828614" y="2681533"/>
                  <a:pt x="5821023" y="2703621"/>
                </a:cubicBezTo>
                <a:cubicBezTo>
                  <a:pt x="5761663" y="2867890"/>
                  <a:pt x="5634676" y="2986600"/>
                  <a:pt x="5477999" y="3039054"/>
                </a:cubicBezTo>
                <a:cubicBezTo>
                  <a:pt x="5470408" y="3046645"/>
                  <a:pt x="5462816" y="3046645"/>
                  <a:pt x="5448319" y="3046645"/>
                </a:cubicBezTo>
                <a:cubicBezTo>
                  <a:pt x="5433137" y="3046645"/>
                  <a:pt x="5306835" y="3091508"/>
                  <a:pt x="5277155" y="3262672"/>
                </a:cubicBezTo>
                <a:lnTo>
                  <a:pt x="5277155" y="3270263"/>
                </a:lnTo>
                <a:cubicBezTo>
                  <a:pt x="5269563" y="3329624"/>
                  <a:pt x="5261972" y="3389669"/>
                  <a:pt x="5247475" y="3441428"/>
                </a:cubicBezTo>
                <a:lnTo>
                  <a:pt x="5247475" y="3449019"/>
                </a:lnTo>
                <a:cubicBezTo>
                  <a:pt x="5225387" y="3598095"/>
                  <a:pt x="5337201" y="3680229"/>
                  <a:pt x="5337201" y="3680229"/>
                </a:cubicBezTo>
                <a:cubicBezTo>
                  <a:pt x="5344792" y="3687821"/>
                  <a:pt x="5352383" y="3695412"/>
                  <a:pt x="5359289" y="3702318"/>
                </a:cubicBezTo>
                <a:cubicBezTo>
                  <a:pt x="5486286" y="3806531"/>
                  <a:pt x="5567725" y="3963207"/>
                  <a:pt x="5567725" y="4127475"/>
                </a:cubicBezTo>
                <a:cubicBezTo>
                  <a:pt x="5567725" y="4149564"/>
                  <a:pt x="5560134" y="4172338"/>
                  <a:pt x="5552542" y="4186835"/>
                </a:cubicBezTo>
                <a:cubicBezTo>
                  <a:pt x="5493182" y="4313832"/>
                  <a:pt x="5418649" y="4447725"/>
                  <a:pt x="5328923" y="4567131"/>
                </a:cubicBezTo>
                <a:cubicBezTo>
                  <a:pt x="5313740" y="4582313"/>
                  <a:pt x="5299244" y="4596811"/>
                  <a:pt x="5284061" y="4611993"/>
                </a:cubicBezTo>
                <a:cubicBezTo>
                  <a:pt x="5201926" y="4656856"/>
                  <a:pt x="5112896" y="4678944"/>
                  <a:pt x="5015580" y="4678944"/>
                </a:cubicBezTo>
                <a:lnTo>
                  <a:pt x="5015580" y="4678944"/>
                </a:lnTo>
                <a:cubicBezTo>
                  <a:pt x="4948628" y="4678944"/>
                  <a:pt x="4874095" y="4663762"/>
                  <a:pt x="4814049" y="4641673"/>
                </a:cubicBezTo>
                <a:cubicBezTo>
                  <a:pt x="4806458" y="4641673"/>
                  <a:pt x="4798867" y="4634082"/>
                  <a:pt x="4784370" y="4634082"/>
                </a:cubicBezTo>
                <a:lnTo>
                  <a:pt x="4784370" y="4634082"/>
                </a:lnTo>
                <a:cubicBezTo>
                  <a:pt x="4784370" y="4634082"/>
                  <a:pt x="4747098" y="4618899"/>
                  <a:pt x="4694644" y="4618899"/>
                </a:cubicBezTo>
                <a:cubicBezTo>
                  <a:pt x="4627693" y="4618899"/>
                  <a:pt x="4567647" y="4640988"/>
                  <a:pt x="4515889" y="4685850"/>
                </a:cubicBezTo>
                <a:cubicBezTo>
                  <a:pt x="4515889" y="4685850"/>
                  <a:pt x="4515889" y="4685850"/>
                  <a:pt x="4508297" y="4685850"/>
                </a:cubicBezTo>
                <a:cubicBezTo>
                  <a:pt x="4471026" y="4723121"/>
                  <a:pt x="4426163" y="4760393"/>
                  <a:pt x="4374404" y="4797664"/>
                </a:cubicBezTo>
                <a:cubicBezTo>
                  <a:pt x="4374404" y="4797664"/>
                  <a:pt x="4366813" y="4797664"/>
                  <a:pt x="4366813" y="4805256"/>
                </a:cubicBezTo>
                <a:cubicBezTo>
                  <a:pt x="4254999" y="4901877"/>
                  <a:pt x="4254999" y="5006786"/>
                  <a:pt x="4262600" y="5050962"/>
                </a:cubicBezTo>
                <a:cubicBezTo>
                  <a:pt x="4270191" y="5066145"/>
                  <a:pt x="4270191" y="5080643"/>
                  <a:pt x="4270191" y="5095825"/>
                </a:cubicBezTo>
                <a:lnTo>
                  <a:pt x="4270191" y="5095825"/>
                </a:lnTo>
                <a:cubicBezTo>
                  <a:pt x="4299871" y="5252493"/>
                  <a:pt x="4262600" y="5416075"/>
                  <a:pt x="4158377" y="5535471"/>
                </a:cubicBezTo>
                <a:cubicBezTo>
                  <a:pt x="4143194" y="5550653"/>
                  <a:pt x="4128697" y="5565150"/>
                  <a:pt x="4105923" y="5572742"/>
                </a:cubicBezTo>
                <a:cubicBezTo>
                  <a:pt x="3972030" y="5632102"/>
                  <a:pt x="3822945" y="5684556"/>
                  <a:pt x="3680765" y="5729409"/>
                </a:cubicBezTo>
                <a:cubicBezTo>
                  <a:pt x="3690414" y="5745259"/>
                  <a:pt x="3675926" y="5745259"/>
                  <a:pt x="3668335" y="5745259"/>
                </a:cubicBezTo>
                <a:close/>
                <a:moveTo>
                  <a:pt x="1849698" y="5349781"/>
                </a:moveTo>
                <a:cubicBezTo>
                  <a:pt x="1953911" y="5394643"/>
                  <a:pt x="2058133" y="5431915"/>
                  <a:pt x="2163042" y="5461595"/>
                </a:cubicBezTo>
                <a:cubicBezTo>
                  <a:pt x="2237585" y="5439506"/>
                  <a:pt x="2296935" y="5387052"/>
                  <a:pt x="2327310" y="5320111"/>
                </a:cubicBezTo>
                <a:cubicBezTo>
                  <a:pt x="2334902" y="5312519"/>
                  <a:pt x="2334902" y="5304928"/>
                  <a:pt x="2342493" y="5290430"/>
                </a:cubicBezTo>
                <a:cubicBezTo>
                  <a:pt x="2401853" y="5186218"/>
                  <a:pt x="2550928" y="5037132"/>
                  <a:pt x="2804913" y="5029541"/>
                </a:cubicBezTo>
                <a:cubicBezTo>
                  <a:pt x="2812504" y="5029541"/>
                  <a:pt x="2812504" y="5029541"/>
                  <a:pt x="2812504" y="5029541"/>
                </a:cubicBezTo>
                <a:lnTo>
                  <a:pt x="2820095" y="5029541"/>
                </a:lnTo>
                <a:cubicBezTo>
                  <a:pt x="2879455" y="5029541"/>
                  <a:pt x="2931910" y="5029541"/>
                  <a:pt x="2991260" y="5029541"/>
                </a:cubicBezTo>
                <a:lnTo>
                  <a:pt x="2998851" y="5029541"/>
                </a:lnTo>
                <a:lnTo>
                  <a:pt x="3006442" y="5029541"/>
                </a:lnTo>
                <a:cubicBezTo>
                  <a:pt x="3252150" y="5037132"/>
                  <a:pt x="3408817" y="5186218"/>
                  <a:pt x="3468862" y="5290430"/>
                </a:cubicBezTo>
                <a:cubicBezTo>
                  <a:pt x="3476454" y="5298022"/>
                  <a:pt x="3484045" y="5305613"/>
                  <a:pt x="3484045" y="5320111"/>
                </a:cubicBezTo>
                <a:cubicBezTo>
                  <a:pt x="3513725" y="5387062"/>
                  <a:pt x="3573771" y="5439516"/>
                  <a:pt x="3648313" y="5461595"/>
                </a:cubicBezTo>
                <a:cubicBezTo>
                  <a:pt x="3752526" y="5431915"/>
                  <a:pt x="3864340" y="5394643"/>
                  <a:pt x="3961657" y="5349781"/>
                </a:cubicBezTo>
                <a:cubicBezTo>
                  <a:pt x="3998928" y="5282830"/>
                  <a:pt x="4014111" y="5208296"/>
                  <a:pt x="3991337" y="5133754"/>
                </a:cubicBezTo>
                <a:cubicBezTo>
                  <a:pt x="3991337" y="5126163"/>
                  <a:pt x="3983746" y="5111665"/>
                  <a:pt x="3983746" y="5104074"/>
                </a:cubicBezTo>
                <a:cubicBezTo>
                  <a:pt x="3961657" y="4984668"/>
                  <a:pt x="3983746" y="4776233"/>
                  <a:pt x="4170093" y="4604383"/>
                </a:cubicBezTo>
                <a:lnTo>
                  <a:pt x="4177684" y="4596791"/>
                </a:lnTo>
                <a:lnTo>
                  <a:pt x="4185275" y="4589200"/>
                </a:lnTo>
                <a:cubicBezTo>
                  <a:pt x="4237730" y="4551929"/>
                  <a:pt x="4275001" y="4514657"/>
                  <a:pt x="4319169" y="4477386"/>
                </a:cubicBezTo>
                <a:lnTo>
                  <a:pt x="4326760" y="4469794"/>
                </a:lnTo>
                <a:cubicBezTo>
                  <a:pt x="4326760" y="4469794"/>
                  <a:pt x="4334351" y="4469794"/>
                  <a:pt x="4334351" y="4462203"/>
                </a:cubicBezTo>
                <a:cubicBezTo>
                  <a:pt x="4438564" y="4380069"/>
                  <a:pt x="4557970" y="4335206"/>
                  <a:pt x="4684967" y="4335206"/>
                </a:cubicBezTo>
                <a:cubicBezTo>
                  <a:pt x="4759509" y="4335206"/>
                  <a:pt x="4818860" y="4350389"/>
                  <a:pt x="4856131" y="4364886"/>
                </a:cubicBezTo>
                <a:cubicBezTo>
                  <a:pt x="4863723" y="4364886"/>
                  <a:pt x="4878219" y="4372478"/>
                  <a:pt x="4885811" y="4372478"/>
                </a:cubicBezTo>
                <a:cubicBezTo>
                  <a:pt x="4923082" y="4387661"/>
                  <a:pt x="4960353" y="4394566"/>
                  <a:pt x="4997625" y="4394566"/>
                </a:cubicBezTo>
                <a:lnTo>
                  <a:pt x="4997625" y="4394566"/>
                </a:lnTo>
                <a:cubicBezTo>
                  <a:pt x="5034896" y="4394566"/>
                  <a:pt x="5072167" y="4386975"/>
                  <a:pt x="5101848" y="4372478"/>
                </a:cubicBezTo>
                <a:cubicBezTo>
                  <a:pt x="5161207" y="4282752"/>
                  <a:pt x="5221253" y="4186131"/>
                  <a:pt x="5266115" y="4089499"/>
                </a:cubicBezTo>
                <a:cubicBezTo>
                  <a:pt x="5258524" y="4014957"/>
                  <a:pt x="5213662" y="3940423"/>
                  <a:pt x="5154301" y="3895561"/>
                </a:cubicBezTo>
                <a:cubicBezTo>
                  <a:pt x="5146710" y="3887969"/>
                  <a:pt x="5139119" y="3880378"/>
                  <a:pt x="5132213" y="3873472"/>
                </a:cubicBezTo>
                <a:cubicBezTo>
                  <a:pt x="5035592" y="3791338"/>
                  <a:pt x="4916186" y="3620174"/>
                  <a:pt x="4953457" y="3373781"/>
                </a:cubicBezTo>
                <a:lnTo>
                  <a:pt x="4953457" y="3366190"/>
                </a:lnTo>
                <a:lnTo>
                  <a:pt x="4953457" y="3358599"/>
                </a:lnTo>
                <a:cubicBezTo>
                  <a:pt x="4968641" y="3306144"/>
                  <a:pt x="4975546" y="3246784"/>
                  <a:pt x="4983137" y="3187434"/>
                </a:cubicBezTo>
                <a:cubicBezTo>
                  <a:pt x="4983137" y="3179843"/>
                  <a:pt x="4983137" y="3179843"/>
                  <a:pt x="4983137" y="3172251"/>
                </a:cubicBezTo>
                <a:lnTo>
                  <a:pt x="4983137" y="3164660"/>
                </a:lnTo>
                <a:cubicBezTo>
                  <a:pt x="5035592" y="2918953"/>
                  <a:pt x="5206756" y="2799548"/>
                  <a:pt x="5318570" y="2754694"/>
                </a:cubicBezTo>
                <a:cubicBezTo>
                  <a:pt x="5326161" y="2747103"/>
                  <a:pt x="5333753" y="2747103"/>
                  <a:pt x="5348249" y="2739512"/>
                </a:cubicBezTo>
                <a:cubicBezTo>
                  <a:pt x="5422793" y="2717423"/>
                  <a:pt x="5489734" y="2664969"/>
                  <a:pt x="5527005" y="2590436"/>
                </a:cubicBezTo>
                <a:cubicBezTo>
                  <a:pt x="5511823" y="2486223"/>
                  <a:pt x="5497325" y="2382000"/>
                  <a:pt x="5474551" y="2284683"/>
                </a:cubicBezTo>
                <a:cubicBezTo>
                  <a:pt x="5415191" y="2225324"/>
                  <a:pt x="5340658" y="2194958"/>
                  <a:pt x="5258524" y="2202549"/>
                </a:cubicBezTo>
                <a:cubicBezTo>
                  <a:pt x="5243341" y="2202549"/>
                  <a:pt x="5236436" y="2202549"/>
                  <a:pt x="5221253" y="2202549"/>
                </a:cubicBezTo>
                <a:cubicBezTo>
                  <a:pt x="5139119" y="2202549"/>
                  <a:pt x="4915500" y="2172869"/>
                  <a:pt x="4766424" y="1934068"/>
                </a:cubicBezTo>
                <a:lnTo>
                  <a:pt x="4758833" y="1926477"/>
                </a:lnTo>
                <a:cubicBezTo>
                  <a:pt x="4729153" y="1867117"/>
                  <a:pt x="4699473" y="1822254"/>
                  <a:pt x="4669108" y="1769800"/>
                </a:cubicBezTo>
                <a:lnTo>
                  <a:pt x="4661516" y="1762208"/>
                </a:lnTo>
                <a:cubicBezTo>
                  <a:pt x="4661516" y="1762208"/>
                  <a:pt x="4661516" y="1754617"/>
                  <a:pt x="4653925" y="1754617"/>
                </a:cubicBezTo>
                <a:cubicBezTo>
                  <a:pt x="4534519" y="1530999"/>
                  <a:pt x="4586973" y="1329459"/>
                  <a:pt x="4646333" y="1225246"/>
                </a:cubicBezTo>
                <a:cubicBezTo>
                  <a:pt x="4653925" y="1217655"/>
                  <a:pt x="4653925" y="1210063"/>
                  <a:pt x="4661516" y="1195566"/>
                </a:cubicBezTo>
                <a:cubicBezTo>
                  <a:pt x="4706379" y="1128615"/>
                  <a:pt x="4720876" y="1046490"/>
                  <a:pt x="4698788" y="964356"/>
                </a:cubicBezTo>
                <a:cubicBezTo>
                  <a:pt x="4624245" y="897405"/>
                  <a:pt x="4549712" y="830463"/>
                  <a:pt x="4467578" y="770418"/>
                </a:cubicBezTo>
                <a:cubicBezTo>
                  <a:pt x="4385444" y="762826"/>
                  <a:pt x="4303309" y="792506"/>
                  <a:pt x="4243959" y="844960"/>
                </a:cubicBezTo>
                <a:cubicBezTo>
                  <a:pt x="4236368" y="852552"/>
                  <a:pt x="4228776" y="860143"/>
                  <a:pt x="4214279" y="867049"/>
                </a:cubicBezTo>
                <a:cubicBezTo>
                  <a:pt x="4206688" y="919503"/>
                  <a:pt x="4094874" y="994046"/>
                  <a:pt x="3923709" y="994046"/>
                </a:cubicBezTo>
                <a:cubicBezTo>
                  <a:pt x="3864350" y="994046"/>
                  <a:pt x="3796713" y="986454"/>
                  <a:pt x="3737362" y="964366"/>
                </a:cubicBezTo>
                <a:lnTo>
                  <a:pt x="3729771" y="964366"/>
                </a:lnTo>
                <a:lnTo>
                  <a:pt x="3722180" y="964366"/>
                </a:lnTo>
                <a:cubicBezTo>
                  <a:pt x="3669726" y="942277"/>
                  <a:pt x="3610366" y="919503"/>
                  <a:pt x="3557911" y="905006"/>
                </a:cubicBezTo>
                <a:lnTo>
                  <a:pt x="3550320" y="905006"/>
                </a:lnTo>
                <a:cubicBezTo>
                  <a:pt x="3550320" y="905006"/>
                  <a:pt x="3550320" y="905006"/>
                  <a:pt x="3542729" y="905006"/>
                </a:cubicBezTo>
                <a:cubicBezTo>
                  <a:pt x="3311519" y="815280"/>
                  <a:pt x="3214888" y="622028"/>
                  <a:pt x="3192113" y="502632"/>
                </a:cubicBezTo>
                <a:cubicBezTo>
                  <a:pt x="3192113" y="495040"/>
                  <a:pt x="3184522" y="480543"/>
                  <a:pt x="3184522" y="472952"/>
                </a:cubicBezTo>
                <a:cubicBezTo>
                  <a:pt x="3176931" y="390818"/>
                  <a:pt x="3132068" y="316285"/>
                  <a:pt x="3065117" y="271422"/>
                </a:cubicBezTo>
                <a:cubicBezTo>
                  <a:pt x="2953303" y="263831"/>
                  <a:pt x="2878769" y="263831"/>
                  <a:pt x="2766955" y="271422"/>
                </a:cubicBezTo>
                <a:cubicBezTo>
                  <a:pt x="2700004" y="316285"/>
                  <a:pt x="2655142" y="390827"/>
                  <a:pt x="2647550" y="472952"/>
                </a:cubicBezTo>
                <a:cubicBezTo>
                  <a:pt x="2647550" y="480543"/>
                  <a:pt x="2647550" y="495040"/>
                  <a:pt x="2639959" y="502632"/>
                </a:cubicBezTo>
                <a:cubicBezTo>
                  <a:pt x="2617870" y="622037"/>
                  <a:pt x="2528145" y="815976"/>
                  <a:pt x="2289343" y="905006"/>
                </a:cubicBezTo>
                <a:cubicBezTo>
                  <a:pt x="2289343" y="905006"/>
                  <a:pt x="2289343" y="905006"/>
                  <a:pt x="2281752" y="905006"/>
                </a:cubicBezTo>
                <a:lnTo>
                  <a:pt x="2274161" y="905006"/>
                </a:lnTo>
                <a:cubicBezTo>
                  <a:pt x="2221706" y="920189"/>
                  <a:pt x="2162347" y="942277"/>
                  <a:pt x="2109892" y="964366"/>
                </a:cubicBezTo>
                <a:lnTo>
                  <a:pt x="2102301" y="964366"/>
                </a:lnTo>
                <a:lnTo>
                  <a:pt x="2094710" y="964366"/>
                </a:lnTo>
                <a:cubicBezTo>
                  <a:pt x="2035350" y="986454"/>
                  <a:pt x="1975304" y="994046"/>
                  <a:pt x="1908362" y="994046"/>
                </a:cubicBezTo>
                <a:cubicBezTo>
                  <a:pt x="1737198" y="994046"/>
                  <a:pt x="1625384" y="919503"/>
                  <a:pt x="1572930" y="874640"/>
                </a:cubicBezTo>
                <a:cubicBezTo>
                  <a:pt x="1565339" y="867049"/>
                  <a:pt x="1557747" y="859457"/>
                  <a:pt x="1543250" y="852552"/>
                </a:cubicBezTo>
                <a:cubicBezTo>
                  <a:pt x="1483890" y="793192"/>
                  <a:pt x="1401766" y="762826"/>
                  <a:pt x="1319632" y="778009"/>
                </a:cubicBezTo>
                <a:cubicBezTo>
                  <a:pt x="1237498" y="837369"/>
                  <a:pt x="1162955" y="905006"/>
                  <a:pt x="1088422" y="971948"/>
                </a:cubicBezTo>
                <a:cubicBezTo>
                  <a:pt x="1066333" y="1054082"/>
                  <a:pt x="1080830" y="1136216"/>
                  <a:pt x="1125693" y="1203158"/>
                </a:cubicBezTo>
                <a:cubicBezTo>
                  <a:pt x="1133285" y="1210749"/>
                  <a:pt x="1133285" y="1218340"/>
                  <a:pt x="1140876" y="1232838"/>
                </a:cubicBezTo>
                <a:cubicBezTo>
                  <a:pt x="1200236" y="1337060"/>
                  <a:pt x="1252690" y="1546181"/>
                  <a:pt x="1133285" y="1762208"/>
                </a:cubicBezTo>
                <a:lnTo>
                  <a:pt x="1133285" y="1769800"/>
                </a:lnTo>
                <a:lnTo>
                  <a:pt x="1125693" y="1777391"/>
                </a:lnTo>
                <a:cubicBezTo>
                  <a:pt x="1096013" y="1829845"/>
                  <a:pt x="1066333" y="1874013"/>
                  <a:pt x="1035968" y="1926467"/>
                </a:cubicBezTo>
                <a:cubicBezTo>
                  <a:pt x="1035968" y="1934059"/>
                  <a:pt x="1028376" y="1934059"/>
                  <a:pt x="1028376" y="1941650"/>
                </a:cubicBezTo>
                <a:cubicBezTo>
                  <a:pt x="879300" y="2180451"/>
                  <a:pt x="655672" y="2210131"/>
                  <a:pt x="573548" y="2210131"/>
                </a:cubicBezTo>
                <a:cubicBezTo>
                  <a:pt x="565956" y="2210131"/>
                  <a:pt x="551459" y="2210131"/>
                  <a:pt x="543868" y="2210131"/>
                </a:cubicBezTo>
                <a:cubicBezTo>
                  <a:pt x="461734" y="2202540"/>
                  <a:pt x="387191" y="2232220"/>
                  <a:pt x="327841" y="2292265"/>
                </a:cubicBezTo>
                <a:cubicBezTo>
                  <a:pt x="305753" y="2396488"/>
                  <a:pt x="282978" y="2500701"/>
                  <a:pt x="275387" y="2598018"/>
                </a:cubicBezTo>
                <a:cubicBezTo>
                  <a:pt x="312658" y="2672560"/>
                  <a:pt x="372008" y="2725015"/>
                  <a:pt x="454142" y="2747093"/>
                </a:cubicBezTo>
                <a:cubicBezTo>
                  <a:pt x="461734" y="2747093"/>
                  <a:pt x="476231" y="2754685"/>
                  <a:pt x="483822" y="2762276"/>
                </a:cubicBezTo>
                <a:cubicBezTo>
                  <a:pt x="595636" y="2807139"/>
                  <a:pt x="766801" y="2926544"/>
                  <a:pt x="819255" y="3172242"/>
                </a:cubicBezTo>
                <a:lnTo>
                  <a:pt x="819255" y="3179833"/>
                </a:lnTo>
                <a:cubicBezTo>
                  <a:pt x="819255" y="3187425"/>
                  <a:pt x="819255" y="3187425"/>
                  <a:pt x="819255" y="3195016"/>
                </a:cubicBezTo>
                <a:cubicBezTo>
                  <a:pt x="826846" y="3254376"/>
                  <a:pt x="834438" y="3306830"/>
                  <a:pt x="848935" y="3366180"/>
                </a:cubicBezTo>
                <a:lnTo>
                  <a:pt x="848935" y="3373772"/>
                </a:lnTo>
                <a:lnTo>
                  <a:pt x="848935" y="3381363"/>
                </a:lnTo>
                <a:cubicBezTo>
                  <a:pt x="886206" y="3627070"/>
                  <a:pt x="766801" y="3798930"/>
                  <a:pt x="670179" y="3881054"/>
                </a:cubicBezTo>
                <a:cubicBezTo>
                  <a:pt x="662588" y="3888646"/>
                  <a:pt x="654996" y="3896237"/>
                  <a:pt x="648091" y="3903143"/>
                </a:cubicBezTo>
                <a:cubicBezTo>
                  <a:pt x="581139" y="3948006"/>
                  <a:pt x="543878" y="4022548"/>
                  <a:pt x="536277" y="4097081"/>
                </a:cubicBezTo>
                <a:cubicBezTo>
                  <a:pt x="588731" y="4193703"/>
                  <a:pt x="640490" y="4291020"/>
                  <a:pt x="700545" y="4380060"/>
                </a:cubicBezTo>
                <a:cubicBezTo>
                  <a:pt x="767496" y="4409739"/>
                  <a:pt x="849620" y="4409739"/>
                  <a:pt x="924163" y="4372468"/>
                </a:cubicBezTo>
                <a:cubicBezTo>
                  <a:pt x="931755" y="4364877"/>
                  <a:pt x="946252" y="4364877"/>
                  <a:pt x="953843" y="4364877"/>
                </a:cubicBezTo>
                <a:cubicBezTo>
                  <a:pt x="991114" y="4349694"/>
                  <a:pt x="1050465" y="4335197"/>
                  <a:pt x="1125007" y="4335197"/>
                </a:cubicBezTo>
                <a:cubicBezTo>
                  <a:pt x="1252004" y="4335197"/>
                  <a:pt x="1370714" y="4380060"/>
                  <a:pt x="1475623" y="4462194"/>
                </a:cubicBezTo>
                <a:cubicBezTo>
                  <a:pt x="1475623" y="4462194"/>
                  <a:pt x="1475623" y="4462194"/>
                  <a:pt x="1483214" y="4462194"/>
                </a:cubicBezTo>
                <a:cubicBezTo>
                  <a:pt x="1490805" y="4462194"/>
                  <a:pt x="1490805" y="4469785"/>
                  <a:pt x="1498397" y="4469785"/>
                </a:cubicBezTo>
                <a:cubicBezTo>
                  <a:pt x="1535668" y="4507056"/>
                  <a:pt x="1580531" y="4544328"/>
                  <a:pt x="1632290" y="4581599"/>
                </a:cubicBezTo>
                <a:lnTo>
                  <a:pt x="1639881" y="4589190"/>
                </a:lnTo>
                <a:lnTo>
                  <a:pt x="1647473" y="4596782"/>
                </a:lnTo>
                <a:cubicBezTo>
                  <a:pt x="1833820" y="4761050"/>
                  <a:pt x="1855908" y="4977077"/>
                  <a:pt x="1833820" y="5096473"/>
                </a:cubicBezTo>
                <a:cubicBezTo>
                  <a:pt x="1833820" y="5104064"/>
                  <a:pt x="1833820" y="5118561"/>
                  <a:pt x="1826228" y="5126153"/>
                </a:cubicBezTo>
                <a:cubicBezTo>
                  <a:pt x="1797244" y="5208296"/>
                  <a:pt x="1812427" y="5282830"/>
                  <a:pt x="1849698" y="5349781"/>
                </a:cubicBezTo>
                <a:close/>
                <a:moveTo>
                  <a:pt x="2915336" y="4366267"/>
                </a:moveTo>
                <a:cubicBezTo>
                  <a:pt x="2110578" y="4366267"/>
                  <a:pt x="1461811" y="3710595"/>
                  <a:pt x="1461811" y="2912733"/>
                </a:cubicBezTo>
                <a:cubicBezTo>
                  <a:pt x="1461811" y="2114872"/>
                  <a:pt x="2110588" y="1451608"/>
                  <a:pt x="2915336" y="1451608"/>
                </a:cubicBezTo>
                <a:cubicBezTo>
                  <a:pt x="3720084" y="1451608"/>
                  <a:pt x="4368861" y="2107280"/>
                  <a:pt x="4368861" y="2905132"/>
                </a:cubicBezTo>
                <a:cubicBezTo>
                  <a:pt x="4368861" y="3702984"/>
                  <a:pt x="3720094" y="4366267"/>
                  <a:pt x="2915336" y="4366267"/>
                </a:cubicBezTo>
                <a:close/>
                <a:moveTo>
                  <a:pt x="2915336" y="1727004"/>
                </a:moveTo>
                <a:cubicBezTo>
                  <a:pt x="2266560" y="1727004"/>
                  <a:pt x="1730293" y="2256375"/>
                  <a:pt x="1730293" y="2912047"/>
                </a:cubicBezTo>
                <a:cubicBezTo>
                  <a:pt x="1730293" y="3567720"/>
                  <a:pt x="2266569" y="4090195"/>
                  <a:pt x="2915336" y="4090195"/>
                </a:cubicBezTo>
                <a:cubicBezTo>
                  <a:pt x="3564103" y="4090195"/>
                  <a:pt x="4100379" y="3560824"/>
                  <a:pt x="4100379" y="2905151"/>
                </a:cubicBezTo>
                <a:cubicBezTo>
                  <a:pt x="4100379" y="2249479"/>
                  <a:pt x="3564112" y="1727004"/>
                  <a:pt x="2915336" y="1727004"/>
                </a:cubicBezTo>
                <a:close/>
              </a:path>
            </a:pathLst>
          </a:custGeom>
          <a:solidFill>
            <a:srgbClr val="548135"/>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48" name="Google Shape;348;p58"/>
          <p:cNvSpPr/>
          <p:nvPr/>
        </p:nvSpPr>
        <p:spPr>
          <a:xfrm>
            <a:off x="1037968" y="1912061"/>
            <a:ext cx="1312937" cy="1308639"/>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rgbClr val="344769">
              <a:alpha val="29803"/>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49" name="Google Shape;349;p58"/>
          <p:cNvSpPr txBox="1"/>
          <p:nvPr/>
        </p:nvSpPr>
        <p:spPr>
          <a:xfrm>
            <a:off x="2716128" y="4338100"/>
            <a:ext cx="298511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Open Sans"/>
                <a:ea typeface="Open Sans"/>
                <a:cs typeface="Open Sans"/>
                <a:sym typeface="Open Sans"/>
              </a:rPr>
              <a:t>The LLM</a:t>
            </a:r>
            <a:endParaRPr dirty="0"/>
          </a:p>
        </p:txBody>
      </p:sp>
      <p:cxnSp>
        <p:nvCxnSpPr>
          <p:cNvPr id="350" name="Google Shape;350;p58"/>
          <p:cNvCxnSpPr>
            <a:cxnSpLocks/>
            <a:endCxn id="349" idx="0"/>
          </p:cNvCxnSpPr>
          <p:nvPr/>
        </p:nvCxnSpPr>
        <p:spPr>
          <a:xfrm flipH="1">
            <a:off x="4208685" y="3819088"/>
            <a:ext cx="1055078" cy="519012"/>
          </a:xfrm>
          <a:prstGeom prst="straightConnector1">
            <a:avLst/>
          </a:prstGeom>
          <a:noFill/>
          <a:ln w="38100" cap="flat" cmpd="sng">
            <a:solidFill>
              <a:srgbClr val="0070C0"/>
            </a:solidFill>
            <a:prstDash val="solid"/>
            <a:round/>
            <a:headEnd type="none" w="sm" len="sm"/>
            <a:tailEnd type="none" w="sm" len="sm"/>
          </a:ln>
          <a:effectLst>
            <a:outerShdw blurRad="40000" dist="23000" dir="5400000" rotWithShape="0">
              <a:srgbClr val="000000">
                <a:alpha val="34901"/>
              </a:srgbClr>
            </a:outerShdw>
          </a:effectLst>
        </p:spPr>
      </p:cxnSp>
      <p:sp>
        <p:nvSpPr>
          <p:cNvPr id="2" name="Google Shape;349;p58">
            <a:extLst>
              <a:ext uri="{FF2B5EF4-FFF2-40B4-BE49-F238E27FC236}">
                <a16:creationId xmlns:a16="http://schemas.microsoft.com/office/drawing/2014/main" id="{B78A3E4D-B69D-D799-72B8-8580CBC740ED}"/>
              </a:ext>
            </a:extLst>
          </p:cNvPr>
          <p:cNvSpPr txBox="1"/>
          <p:nvPr/>
        </p:nvSpPr>
        <p:spPr>
          <a:xfrm>
            <a:off x="588687" y="3819088"/>
            <a:ext cx="298511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rgbClr val="000000"/>
                </a:solidFill>
                <a:latin typeface="Open Sans"/>
                <a:ea typeface="Open Sans"/>
                <a:cs typeface="Open Sans"/>
                <a:sym typeface="Open Sans"/>
              </a:rPr>
              <a:t>The GPT</a:t>
            </a:r>
            <a:endParaRPr dirty="0"/>
          </a:p>
        </p:txBody>
      </p:sp>
      <p:cxnSp>
        <p:nvCxnSpPr>
          <p:cNvPr id="3" name="Google Shape;350;p58">
            <a:extLst>
              <a:ext uri="{FF2B5EF4-FFF2-40B4-BE49-F238E27FC236}">
                <a16:creationId xmlns:a16="http://schemas.microsoft.com/office/drawing/2014/main" id="{FEEBD1C1-DC97-BDC6-2BAB-EEEE68C1E60A}"/>
              </a:ext>
            </a:extLst>
          </p:cNvPr>
          <p:cNvCxnSpPr>
            <a:cxnSpLocks/>
            <a:endCxn id="2" idx="0"/>
          </p:cNvCxnSpPr>
          <p:nvPr/>
        </p:nvCxnSpPr>
        <p:spPr>
          <a:xfrm flipH="1">
            <a:off x="2081244" y="3230612"/>
            <a:ext cx="895052" cy="588476"/>
          </a:xfrm>
          <a:prstGeom prst="straightConnector1">
            <a:avLst/>
          </a:prstGeom>
          <a:noFill/>
          <a:ln w="38100" cap="flat" cmpd="sng">
            <a:solidFill>
              <a:srgbClr val="0070C0"/>
            </a:solidFill>
            <a:prstDash val="solid"/>
            <a:round/>
            <a:headEnd type="none" w="sm" len="sm"/>
            <a:tailEnd type="none" w="sm" len="sm"/>
          </a:ln>
          <a:effectLst>
            <a:outerShdw blurRad="40000" dist="23000" dir="5400000" rotWithShape="0">
              <a:srgbClr val="000000">
                <a:alpha val="34901"/>
              </a:srgbClr>
            </a:outerShdw>
          </a:effec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sp>
        <p:nvSpPr>
          <p:cNvPr id="355" name="Google Shape;355;p59"/>
          <p:cNvSpPr/>
          <p:nvPr/>
        </p:nvSpPr>
        <p:spPr>
          <a:xfrm>
            <a:off x="-5250" y="-32650"/>
            <a:ext cx="9144000" cy="2280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59"/>
          <p:cNvSpPr txBox="1"/>
          <p:nvPr/>
        </p:nvSpPr>
        <p:spPr>
          <a:xfrm>
            <a:off x="623400" y="438550"/>
            <a:ext cx="6282548" cy="568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2700"/>
              <a:buFont typeface="Rubik"/>
              <a:buNone/>
            </a:pPr>
            <a:r>
              <a:rPr lang="en-US" sz="3000" b="0" i="0" u="none" strike="noStrike" cap="none">
                <a:solidFill>
                  <a:srgbClr val="344769"/>
                </a:solidFill>
                <a:latin typeface="Roboto Condensed"/>
                <a:ea typeface="Roboto Condensed"/>
                <a:cs typeface="Roboto Condensed"/>
                <a:sym typeface="Roboto Condensed"/>
              </a:rPr>
              <a:t>Large Language Models</a:t>
            </a:r>
            <a:endParaRPr/>
          </a:p>
        </p:txBody>
      </p:sp>
      <p:sp>
        <p:nvSpPr>
          <p:cNvPr id="357" name="Google Shape;357;p59"/>
          <p:cNvSpPr/>
          <p:nvPr/>
        </p:nvSpPr>
        <p:spPr>
          <a:xfrm>
            <a:off x="2500931" y="1600768"/>
            <a:ext cx="1433758" cy="1941962"/>
          </a:xfrm>
          <a:custGeom>
            <a:avLst/>
            <a:gdLst/>
            <a:ahLst/>
            <a:cxnLst/>
            <a:rect l="l" t="t" r="r" b="b"/>
            <a:pathLst>
              <a:path w="5056909" h="6849340" extrusionOk="0">
                <a:moveTo>
                  <a:pt x="4657838" y="0"/>
                </a:moveTo>
                <a:lnTo>
                  <a:pt x="406666" y="0"/>
                </a:lnTo>
                <a:cubicBezTo>
                  <a:pt x="182187" y="0"/>
                  <a:pt x="0" y="182958"/>
                  <a:pt x="0" y="406666"/>
                </a:cubicBezTo>
                <a:lnTo>
                  <a:pt x="0" y="6450564"/>
                </a:lnTo>
                <a:cubicBezTo>
                  <a:pt x="0" y="6675042"/>
                  <a:pt x="182958" y="6857230"/>
                  <a:pt x="406666" y="6857230"/>
                </a:cubicBezTo>
                <a:lnTo>
                  <a:pt x="4657838" y="6857230"/>
                </a:lnTo>
                <a:cubicBezTo>
                  <a:pt x="4882316" y="6857230"/>
                  <a:pt x="5064503" y="6674263"/>
                  <a:pt x="5064503" y="6450564"/>
                </a:cubicBezTo>
                <a:lnTo>
                  <a:pt x="5064503" y="406666"/>
                </a:lnTo>
                <a:cubicBezTo>
                  <a:pt x="5064512" y="182958"/>
                  <a:pt x="4882316" y="0"/>
                  <a:pt x="4657838" y="0"/>
                </a:cubicBezTo>
                <a:close/>
                <a:moveTo>
                  <a:pt x="4757781" y="6451335"/>
                </a:moveTo>
                <a:cubicBezTo>
                  <a:pt x="4757781" y="6509758"/>
                  <a:pt x="4716269" y="6551270"/>
                  <a:pt x="4657847" y="6551270"/>
                </a:cubicBezTo>
                <a:lnTo>
                  <a:pt x="406666" y="6551270"/>
                </a:lnTo>
                <a:cubicBezTo>
                  <a:pt x="348243" y="6551270"/>
                  <a:pt x="306731" y="6509758"/>
                  <a:pt x="306731" y="6451335"/>
                </a:cubicBezTo>
                <a:lnTo>
                  <a:pt x="306731" y="406666"/>
                </a:lnTo>
                <a:cubicBezTo>
                  <a:pt x="306731" y="348243"/>
                  <a:pt x="348243" y="306731"/>
                  <a:pt x="406666" y="306731"/>
                </a:cubicBezTo>
                <a:lnTo>
                  <a:pt x="4657838" y="306731"/>
                </a:lnTo>
                <a:cubicBezTo>
                  <a:pt x="4716261" y="306731"/>
                  <a:pt x="4757772" y="348243"/>
                  <a:pt x="4757772" y="406666"/>
                </a:cubicBezTo>
                <a:lnTo>
                  <a:pt x="4757772" y="6451335"/>
                </a:lnTo>
                <a:close/>
                <a:moveTo>
                  <a:pt x="4052065" y="4815433"/>
                </a:moveTo>
                <a:cubicBezTo>
                  <a:pt x="4052065" y="4898457"/>
                  <a:pt x="3985953" y="4964569"/>
                  <a:pt x="3902930" y="4964569"/>
                </a:cubicBezTo>
                <a:lnTo>
                  <a:pt x="1992595" y="4964569"/>
                </a:lnTo>
                <a:cubicBezTo>
                  <a:pt x="1909572" y="4964569"/>
                  <a:pt x="1843460" y="4898457"/>
                  <a:pt x="1843460" y="4815433"/>
                </a:cubicBezTo>
                <a:cubicBezTo>
                  <a:pt x="1843460" y="4732410"/>
                  <a:pt x="1909572" y="4666298"/>
                  <a:pt x="1992595" y="4666298"/>
                </a:cubicBezTo>
                <a:lnTo>
                  <a:pt x="3902159" y="4666298"/>
                </a:lnTo>
                <a:cubicBezTo>
                  <a:pt x="3977502" y="4657846"/>
                  <a:pt x="4052065" y="4732410"/>
                  <a:pt x="4052065" y="4815433"/>
                </a:cubicBezTo>
                <a:close/>
                <a:moveTo>
                  <a:pt x="4052065" y="5737168"/>
                </a:moveTo>
                <a:cubicBezTo>
                  <a:pt x="4052065" y="5820191"/>
                  <a:pt x="3985953" y="5886303"/>
                  <a:pt x="3902930" y="5886303"/>
                </a:cubicBezTo>
                <a:lnTo>
                  <a:pt x="1992595" y="5886303"/>
                </a:lnTo>
                <a:cubicBezTo>
                  <a:pt x="1909572" y="5886303"/>
                  <a:pt x="1843460" y="5820191"/>
                  <a:pt x="1843460" y="5737168"/>
                </a:cubicBezTo>
                <a:cubicBezTo>
                  <a:pt x="1843460" y="5654144"/>
                  <a:pt x="1909572" y="5588032"/>
                  <a:pt x="1992595" y="5588032"/>
                </a:cubicBezTo>
                <a:lnTo>
                  <a:pt x="3902159" y="5588032"/>
                </a:lnTo>
                <a:cubicBezTo>
                  <a:pt x="3977502" y="5579572"/>
                  <a:pt x="4052065" y="5654144"/>
                  <a:pt x="4052065" y="5737168"/>
                </a:cubicBezTo>
                <a:close/>
                <a:moveTo>
                  <a:pt x="4052065" y="3902168"/>
                </a:moveTo>
                <a:cubicBezTo>
                  <a:pt x="4052065" y="3985191"/>
                  <a:pt x="3985953" y="4051303"/>
                  <a:pt x="3902930" y="4051303"/>
                </a:cubicBezTo>
                <a:lnTo>
                  <a:pt x="1992595" y="4051303"/>
                </a:lnTo>
                <a:cubicBezTo>
                  <a:pt x="1909572" y="4051303"/>
                  <a:pt x="1843460" y="3985191"/>
                  <a:pt x="1843460" y="3902168"/>
                </a:cubicBezTo>
                <a:cubicBezTo>
                  <a:pt x="1843460" y="3819144"/>
                  <a:pt x="1909572" y="3753032"/>
                  <a:pt x="1992595" y="3753032"/>
                </a:cubicBezTo>
                <a:lnTo>
                  <a:pt x="3902159" y="3753032"/>
                </a:lnTo>
                <a:cubicBezTo>
                  <a:pt x="3977502" y="3753023"/>
                  <a:pt x="4052065" y="3819144"/>
                  <a:pt x="4052065" y="3902168"/>
                </a:cubicBezTo>
                <a:close/>
                <a:moveTo>
                  <a:pt x="4052065" y="2997344"/>
                </a:moveTo>
                <a:cubicBezTo>
                  <a:pt x="4052065" y="3080368"/>
                  <a:pt x="3985953" y="3146480"/>
                  <a:pt x="3902930" y="3146480"/>
                </a:cubicBezTo>
                <a:lnTo>
                  <a:pt x="1992595" y="3146480"/>
                </a:lnTo>
                <a:cubicBezTo>
                  <a:pt x="1909572" y="3146480"/>
                  <a:pt x="1843460" y="3080368"/>
                  <a:pt x="1843460" y="2997344"/>
                </a:cubicBezTo>
                <a:cubicBezTo>
                  <a:pt x="1843460" y="2914321"/>
                  <a:pt x="1909572" y="2848209"/>
                  <a:pt x="1992595" y="2848209"/>
                </a:cubicBezTo>
                <a:lnTo>
                  <a:pt x="3902159" y="2848209"/>
                </a:lnTo>
                <a:cubicBezTo>
                  <a:pt x="3977502" y="2848209"/>
                  <a:pt x="4052065" y="2914321"/>
                  <a:pt x="4052065" y="2997344"/>
                </a:cubicBezTo>
                <a:close/>
                <a:moveTo>
                  <a:pt x="1835000" y="2092530"/>
                </a:moveTo>
                <a:cubicBezTo>
                  <a:pt x="1835000" y="2009507"/>
                  <a:pt x="1901112" y="1943395"/>
                  <a:pt x="1984136" y="1943395"/>
                </a:cubicBezTo>
                <a:lnTo>
                  <a:pt x="3876797" y="1943395"/>
                </a:lnTo>
                <a:cubicBezTo>
                  <a:pt x="3959819" y="1943395"/>
                  <a:pt x="4025932" y="2009507"/>
                  <a:pt x="4025932" y="2092530"/>
                </a:cubicBezTo>
                <a:cubicBezTo>
                  <a:pt x="4025932" y="2175553"/>
                  <a:pt x="3959819" y="2241666"/>
                  <a:pt x="3876797" y="2241666"/>
                </a:cubicBezTo>
                <a:lnTo>
                  <a:pt x="1984906" y="2241666"/>
                </a:lnTo>
                <a:cubicBezTo>
                  <a:pt x="1901883" y="2241666"/>
                  <a:pt x="1835000" y="2175553"/>
                  <a:pt x="1835000" y="2092530"/>
                </a:cubicBezTo>
                <a:close/>
                <a:moveTo>
                  <a:pt x="1835000" y="1179256"/>
                </a:moveTo>
                <a:cubicBezTo>
                  <a:pt x="1835000" y="1096232"/>
                  <a:pt x="1901112" y="1030120"/>
                  <a:pt x="1984136" y="1030120"/>
                </a:cubicBezTo>
                <a:lnTo>
                  <a:pt x="3876797" y="1030120"/>
                </a:lnTo>
                <a:cubicBezTo>
                  <a:pt x="3959819" y="1030120"/>
                  <a:pt x="4025932" y="1096232"/>
                  <a:pt x="4025932" y="1179256"/>
                </a:cubicBezTo>
                <a:cubicBezTo>
                  <a:pt x="4025932" y="1262279"/>
                  <a:pt x="3959819" y="1328391"/>
                  <a:pt x="3876797" y="1328391"/>
                </a:cubicBezTo>
                <a:lnTo>
                  <a:pt x="1984906" y="1328391"/>
                </a:lnTo>
                <a:cubicBezTo>
                  <a:pt x="1901883" y="1336851"/>
                  <a:pt x="1835000" y="1262288"/>
                  <a:pt x="1835000" y="1179256"/>
                </a:cubicBezTo>
                <a:close/>
                <a:moveTo>
                  <a:pt x="1286879" y="1179256"/>
                </a:moveTo>
                <a:cubicBezTo>
                  <a:pt x="1286879" y="1270739"/>
                  <a:pt x="1212307" y="1345302"/>
                  <a:pt x="1120833" y="1345302"/>
                </a:cubicBezTo>
                <a:cubicBezTo>
                  <a:pt x="1029349" y="1345302"/>
                  <a:pt x="954786" y="1270730"/>
                  <a:pt x="954786" y="1179256"/>
                </a:cubicBezTo>
                <a:cubicBezTo>
                  <a:pt x="954786" y="1087772"/>
                  <a:pt x="1029358" y="1013209"/>
                  <a:pt x="1120833" y="1013209"/>
                </a:cubicBezTo>
                <a:cubicBezTo>
                  <a:pt x="1212316" y="1013209"/>
                  <a:pt x="1286879" y="1087781"/>
                  <a:pt x="1286879" y="1179256"/>
                </a:cubicBezTo>
                <a:close/>
                <a:moveTo>
                  <a:pt x="1286879" y="2092530"/>
                </a:moveTo>
                <a:cubicBezTo>
                  <a:pt x="1286879" y="2184013"/>
                  <a:pt x="1212307" y="2258577"/>
                  <a:pt x="1120833" y="2258577"/>
                </a:cubicBezTo>
                <a:cubicBezTo>
                  <a:pt x="1029349" y="2258577"/>
                  <a:pt x="954786" y="2184005"/>
                  <a:pt x="954786" y="2092530"/>
                </a:cubicBezTo>
                <a:cubicBezTo>
                  <a:pt x="954786" y="2001055"/>
                  <a:pt x="1029358" y="1926483"/>
                  <a:pt x="1120833" y="1926483"/>
                </a:cubicBezTo>
                <a:cubicBezTo>
                  <a:pt x="1212316" y="1918023"/>
                  <a:pt x="1286879" y="1992595"/>
                  <a:pt x="1286879" y="2092530"/>
                </a:cubicBezTo>
                <a:close/>
                <a:moveTo>
                  <a:pt x="1286879" y="2980433"/>
                </a:moveTo>
                <a:cubicBezTo>
                  <a:pt x="1286879" y="3071916"/>
                  <a:pt x="1212307" y="3146480"/>
                  <a:pt x="1120833" y="3146480"/>
                </a:cubicBezTo>
                <a:cubicBezTo>
                  <a:pt x="1029349" y="3146480"/>
                  <a:pt x="954786" y="3071908"/>
                  <a:pt x="954786" y="2980433"/>
                </a:cubicBezTo>
                <a:cubicBezTo>
                  <a:pt x="954786" y="2888959"/>
                  <a:pt x="1029358" y="2814386"/>
                  <a:pt x="1120833" y="2814386"/>
                </a:cubicBezTo>
                <a:cubicBezTo>
                  <a:pt x="1212316" y="2806697"/>
                  <a:pt x="1286879" y="2881269"/>
                  <a:pt x="1286879" y="2980433"/>
                </a:cubicBezTo>
                <a:close/>
                <a:moveTo>
                  <a:pt x="1286879" y="3886018"/>
                </a:moveTo>
                <a:cubicBezTo>
                  <a:pt x="1286879" y="3977502"/>
                  <a:pt x="1212307" y="4052065"/>
                  <a:pt x="1120833" y="4052065"/>
                </a:cubicBezTo>
                <a:cubicBezTo>
                  <a:pt x="1029349" y="4052065"/>
                  <a:pt x="954786" y="3977493"/>
                  <a:pt x="954786" y="3886018"/>
                </a:cubicBezTo>
                <a:cubicBezTo>
                  <a:pt x="954786" y="3794535"/>
                  <a:pt x="1029358" y="3719972"/>
                  <a:pt x="1120833" y="3719972"/>
                </a:cubicBezTo>
                <a:cubicBezTo>
                  <a:pt x="1212316" y="3719972"/>
                  <a:pt x="1286879" y="3794544"/>
                  <a:pt x="1286879" y="3886018"/>
                </a:cubicBezTo>
                <a:close/>
                <a:moveTo>
                  <a:pt x="1286879" y="4823893"/>
                </a:moveTo>
                <a:cubicBezTo>
                  <a:pt x="1286879" y="4915377"/>
                  <a:pt x="1212307" y="4989940"/>
                  <a:pt x="1120833" y="4989940"/>
                </a:cubicBezTo>
                <a:cubicBezTo>
                  <a:pt x="1029349" y="4989940"/>
                  <a:pt x="954786" y="4915368"/>
                  <a:pt x="954786" y="4823893"/>
                </a:cubicBezTo>
                <a:cubicBezTo>
                  <a:pt x="954786" y="4732410"/>
                  <a:pt x="1029358" y="4657846"/>
                  <a:pt x="1120833" y="4657846"/>
                </a:cubicBezTo>
                <a:cubicBezTo>
                  <a:pt x="1212316" y="4657846"/>
                  <a:pt x="1286879" y="4732410"/>
                  <a:pt x="1286879" y="4823893"/>
                </a:cubicBezTo>
                <a:close/>
                <a:moveTo>
                  <a:pt x="1286879" y="5737168"/>
                </a:moveTo>
                <a:cubicBezTo>
                  <a:pt x="1286879" y="5828651"/>
                  <a:pt x="1212307" y="5903214"/>
                  <a:pt x="1120833" y="5903214"/>
                </a:cubicBezTo>
                <a:cubicBezTo>
                  <a:pt x="1029349" y="5903214"/>
                  <a:pt x="954786" y="5828642"/>
                  <a:pt x="954786" y="5737168"/>
                </a:cubicBezTo>
                <a:cubicBezTo>
                  <a:pt x="954786" y="5645684"/>
                  <a:pt x="1029358" y="5571121"/>
                  <a:pt x="1120833" y="5571121"/>
                </a:cubicBezTo>
                <a:cubicBezTo>
                  <a:pt x="1212316" y="5562661"/>
                  <a:pt x="1286879" y="5645684"/>
                  <a:pt x="1286879" y="5737168"/>
                </a:cubicBezTo>
                <a:close/>
              </a:path>
            </a:pathLst>
          </a:custGeom>
          <a:solidFill>
            <a:srgbClr val="BF9000">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58" name="Google Shape;358;p59"/>
          <p:cNvSpPr/>
          <p:nvPr/>
        </p:nvSpPr>
        <p:spPr>
          <a:xfrm>
            <a:off x="321449" y="2034522"/>
            <a:ext cx="1077985" cy="1074456"/>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rgbClr val="344769">
              <a:alpha val="29803"/>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59" name="Google Shape;359;p59"/>
          <p:cNvSpPr/>
          <p:nvPr/>
        </p:nvSpPr>
        <p:spPr>
          <a:xfrm>
            <a:off x="6483936" y="1074109"/>
            <a:ext cx="2215220" cy="2995280"/>
          </a:xfrm>
          <a:custGeom>
            <a:avLst/>
            <a:gdLst/>
            <a:ahLst/>
            <a:cxnLst/>
            <a:rect l="l" t="t" r="r" b="b"/>
            <a:pathLst>
              <a:path w="5065568" h="6849340" extrusionOk="0">
                <a:moveTo>
                  <a:pt x="5070764" y="1945022"/>
                </a:moveTo>
                <a:lnTo>
                  <a:pt x="5070764" y="1945022"/>
                </a:lnTo>
                <a:cubicBezTo>
                  <a:pt x="5070764" y="1928085"/>
                  <a:pt x="5062296" y="1920396"/>
                  <a:pt x="5053827" y="1903459"/>
                </a:cubicBezTo>
                <a:cubicBezTo>
                  <a:pt x="5053827" y="1903459"/>
                  <a:pt x="5053827" y="1894990"/>
                  <a:pt x="5045358" y="1894990"/>
                </a:cubicBezTo>
                <a:cubicBezTo>
                  <a:pt x="5036890" y="1886522"/>
                  <a:pt x="5028421" y="1870364"/>
                  <a:pt x="5020731" y="1861895"/>
                </a:cubicBezTo>
                <a:lnTo>
                  <a:pt x="5020731" y="1861895"/>
                </a:lnTo>
                <a:lnTo>
                  <a:pt x="3183472" y="33095"/>
                </a:lnTo>
                <a:lnTo>
                  <a:pt x="3183472" y="33095"/>
                </a:lnTo>
                <a:lnTo>
                  <a:pt x="3183472" y="33095"/>
                </a:lnTo>
                <a:lnTo>
                  <a:pt x="3183472" y="33095"/>
                </a:lnTo>
                <a:cubicBezTo>
                  <a:pt x="3175003" y="24626"/>
                  <a:pt x="3166535" y="16158"/>
                  <a:pt x="3150377" y="8469"/>
                </a:cubicBezTo>
                <a:cubicBezTo>
                  <a:pt x="3150377" y="8469"/>
                  <a:pt x="3141908" y="8469"/>
                  <a:pt x="3141908" y="0"/>
                </a:cubicBezTo>
                <a:cubicBezTo>
                  <a:pt x="3133439" y="8469"/>
                  <a:pt x="3124971" y="0"/>
                  <a:pt x="3108813" y="0"/>
                </a:cubicBezTo>
                <a:lnTo>
                  <a:pt x="3108813" y="0"/>
                </a:lnTo>
                <a:cubicBezTo>
                  <a:pt x="3100344" y="0"/>
                  <a:pt x="3091876" y="0"/>
                  <a:pt x="3084186" y="0"/>
                </a:cubicBezTo>
                <a:lnTo>
                  <a:pt x="440263" y="0"/>
                </a:lnTo>
                <a:cubicBezTo>
                  <a:pt x="199350" y="0"/>
                  <a:pt x="0" y="199350"/>
                  <a:pt x="0" y="440263"/>
                </a:cubicBezTo>
                <a:lnTo>
                  <a:pt x="0" y="6417729"/>
                </a:lnTo>
                <a:cubicBezTo>
                  <a:pt x="0" y="6658642"/>
                  <a:pt x="199350" y="6857992"/>
                  <a:pt x="440263" y="6857992"/>
                </a:cubicBezTo>
                <a:lnTo>
                  <a:pt x="4629722" y="6857992"/>
                </a:lnTo>
                <a:cubicBezTo>
                  <a:pt x="4870635" y="6857992"/>
                  <a:pt x="5069985" y="6658642"/>
                  <a:pt x="5069985" y="6417729"/>
                </a:cubicBezTo>
                <a:lnTo>
                  <a:pt x="5069985" y="1978117"/>
                </a:lnTo>
                <a:cubicBezTo>
                  <a:pt x="5070764" y="1970428"/>
                  <a:pt x="5070764" y="1953491"/>
                  <a:pt x="5070764" y="1945022"/>
                </a:cubicBezTo>
                <a:close/>
                <a:moveTo>
                  <a:pt x="4547374" y="1820331"/>
                </a:moveTo>
                <a:lnTo>
                  <a:pt x="3234266" y="1820331"/>
                </a:lnTo>
                <a:lnTo>
                  <a:pt x="3234266" y="515701"/>
                </a:lnTo>
                <a:lnTo>
                  <a:pt x="4547374" y="1820331"/>
                </a:lnTo>
                <a:close/>
                <a:moveTo>
                  <a:pt x="4762881" y="6417737"/>
                </a:moveTo>
                <a:cubicBezTo>
                  <a:pt x="4762881" y="6492396"/>
                  <a:pt x="4704389" y="6550897"/>
                  <a:pt x="4629722" y="6550897"/>
                </a:cubicBezTo>
                <a:lnTo>
                  <a:pt x="440263" y="6550897"/>
                </a:lnTo>
                <a:cubicBezTo>
                  <a:pt x="365604" y="6550897"/>
                  <a:pt x="307103" y="6492396"/>
                  <a:pt x="307103" y="6417737"/>
                </a:cubicBezTo>
                <a:lnTo>
                  <a:pt x="307103" y="440263"/>
                </a:lnTo>
                <a:cubicBezTo>
                  <a:pt x="307103" y="365604"/>
                  <a:pt x="365604" y="307103"/>
                  <a:pt x="440263" y="307103"/>
                </a:cubicBezTo>
                <a:lnTo>
                  <a:pt x="2925613" y="307103"/>
                </a:lnTo>
                <a:lnTo>
                  <a:pt x="2925613" y="1978117"/>
                </a:lnTo>
                <a:cubicBezTo>
                  <a:pt x="2925613" y="2061245"/>
                  <a:pt x="2991803" y="2127435"/>
                  <a:pt x="3074930" y="2127435"/>
                </a:cubicBezTo>
                <a:lnTo>
                  <a:pt x="4754413" y="2127435"/>
                </a:lnTo>
                <a:lnTo>
                  <a:pt x="4754413" y="6417729"/>
                </a:lnTo>
                <a:lnTo>
                  <a:pt x="4762881" y="6417729"/>
                </a:lnTo>
                <a:close/>
                <a:moveTo>
                  <a:pt x="4056299" y="4812914"/>
                </a:moveTo>
                <a:cubicBezTo>
                  <a:pt x="4056299" y="4896041"/>
                  <a:pt x="3990109" y="4962240"/>
                  <a:pt x="3906982" y="4962240"/>
                </a:cubicBezTo>
                <a:lnTo>
                  <a:pt x="1139155" y="4962240"/>
                </a:lnTo>
                <a:cubicBezTo>
                  <a:pt x="1056028" y="4962240"/>
                  <a:pt x="989838" y="4896049"/>
                  <a:pt x="989838" y="4812914"/>
                </a:cubicBezTo>
                <a:cubicBezTo>
                  <a:pt x="989838" y="4729778"/>
                  <a:pt x="1056028" y="4663596"/>
                  <a:pt x="1139155" y="4663596"/>
                </a:cubicBezTo>
                <a:lnTo>
                  <a:pt x="3906982" y="4663596"/>
                </a:lnTo>
                <a:cubicBezTo>
                  <a:pt x="3990109" y="4655127"/>
                  <a:pt x="4056299" y="4729786"/>
                  <a:pt x="4056299" y="4812914"/>
                </a:cubicBezTo>
                <a:close/>
                <a:moveTo>
                  <a:pt x="4056299" y="5735782"/>
                </a:moveTo>
                <a:cubicBezTo>
                  <a:pt x="4056299" y="5818909"/>
                  <a:pt x="3990109" y="5885099"/>
                  <a:pt x="3906982" y="5885099"/>
                </a:cubicBezTo>
                <a:lnTo>
                  <a:pt x="1139155" y="5885099"/>
                </a:lnTo>
                <a:cubicBezTo>
                  <a:pt x="1056028" y="5885099"/>
                  <a:pt x="989838" y="5818909"/>
                  <a:pt x="989838" y="5735782"/>
                </a:cubicBezTo>
                <a:cubicBezTo>
                  <a:pt x="989838" y="5652655"/>
                  <a:pt x="1056028" y="5586465"/>
                  <a:pt x="1139155" y="5586465"/>
                </a:cubicBezTo>
                <a:lnTo>
                  <a:pt x="3906982" y="5586465"/>
                </a:lnTo>
                <a:cubicBezTo>
                  <a:pt x="3990109" y="5577996"/>
                  <a:pt x="4056299" y="5644186"/>
                  <a:pt x="4056299" y="5735782"/>
                </a:cubicBezTo>
                <a:close/>
                <a:moveTo>
                  <a:pt x="4056299" y="3898513"/>
                </a:moveTo>
                <a:cubicBezTo>
                  <a:pt x="4056299" y="3981641"/>
                  <a:pt x="3990109" y="4047831"/>
                  <a:pt x="3906982" y="4047831"/>
                </a:cubicBezTo>
                <a:lnTo>
                  <a:pt x="1139155" y="4047831"/>
                </a:lnTo>
                <a:cubicBezTo>
                  <a:pt x="1056028" y="4047831"/>
                  <a:pt x="989838" y="3981641"/>
                  <a:pt x="989838" y="3898513"/>
                </a:cubicBezTo>
                <a:cubicBezTo>
                  <a:pt x="989838" y="3815386"/>
                  <a:pt x="1056028" y="3749196"/>
                  <a:pt x="1139155" y="3749196"/>
                </a:cubicBezTo>
                <a:lnTo>
                  <a:pt x="3906982" y="3749196"/>
                </a:lnTo>
                <a:cubicBezTo>
                  <a:pt x="3990109" y="3749196"/>
                  <a:pt x="4056299" y="3815386"/>
                  <a:pt x="4056299" y="3898513"/>
                </a:cubicBezTo>
                <a:close/>
                <a:moveTo>
                  <a:pt x="1139155" y="2834796"/>
                </a:moveTo>
                <a:lnTo>
                  <a:pt x="3906982" y="2834796"/>
                </a:lnTo>
                <a:cubicBezTo>
                  <a:pt x="3990109" y="2834796"/>
                  <a:pt x="4056299" y="2900986"/>
                  <a:pt x="4056299" y="2984113"/>
                </a:cubicBezTo>
                <a:cubicBezTo>
                  <a:pt x="4056299" y="3067240"/>
                  <a:pt x="3990109" y="3133431"/>
                  <a:pt x="3906982" y="3133431"/>
                </a:cubicBezTo>
                <a:lnTo>
                  <a:pt x="1139155" y="3133431"/>
                </a:lnTo>
                <a:cubicBezTo>
                  <a:pt x="1056028" y="3133431"/>
                  <a:pt x="989838" y="3067240"/>
                  <a:pt x="989838" y="2984113"/>
                </a:cubicBezTo>
                <a:cubicBezTo>
                  <a:pt x="980590" y="2909455"/>
                  <a:pt x="1047560" y="2834796"/>
                  <a:pt x="1139155" y="2834796"/>
                </a:cubicBezTo>
                <a:close/>
                <a:moveTo>
                  <a:pt x="980590" y="1172251"/>
                </a:moveTo>
                <a:cubicBezTo>
                  <a:pt x="980590" y="1089123"/>
                  <a:pt x="1046780" y="1022933"/>
                  <a:pt x="1129908" y="1022933"/>
                </a:cubicBezTo>
                <a:lnTo>
                  <a:pt x="2085871" y="1022933"/>
                </a:lnTo>
                <a:cubicBezTo>
                  <a:pt x="2168998" y="1022933"/>
                  <a:pt x="2235189" y="1089123"/>
                  <a:pt x="2235189" y="1172251"/>
                </a:cubicBezTo>
                <a:cubicBezTo>
                  <a:pt x="2235189" y="1255378"/>
                  <a:pt x="2168998" y="1321568"/>
                  <a:pt x="2085871" y="1321568"/>
                </a:cubicBezTo>
                <a:lnTo>
                  <a:pt x="1761831" y="1321568"/>
                </a:lnTo>
                <a:lnTo>
                  <a:pt x="1761831" y="1969649"/>
                </a:lnTo>
                <a:cubicBezTo>
                  <a:pt x="1761831" y="2052776"/>
                  <a:pt x="1695641" y="2118966"/>
                  <a:pt x="1612513" y="2118966"/>
                </a:cubicBezTo>
                <a:cubicBezTo>
                  <a:pt x="1529386" y="2118966"/>
                  <a:pt x="1463196" y="2052776"/>
                  <a:pt x="1463196" y="1969649"/>
                </a:cubicBezTo>
                <a:lnTo>
                  <a:pt x="1463196" y="1330036"/>
                </a:lnTo>
                <a:lnTo>
                  <a:pt x="1139155" y="1330036"/>
                </a:lnTo>
                <a:cubicBezTo>
                  <a:pt x="1047560" y="1330036"/>
                  <a:pt x="980590" y="1255378"/>
                  <a:pt x="980590" y="1172251"/>
                </a:cubicBezTo>
                <a:close/>
              </a:path>
            </a:pathLst>
          </a:custGeom>
          <a:solidFill>
            <a:srgbClr val="B9391C"/>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60" name="Google Shape;360;p59"/>
          <p:cNvSpPr/>
          <p:nvPr/>
        </p:nvSpPr>
        <p:spPr>
          <a:xfrm>
            <a:off x="1662313" y="2287649"/>
            <a:ext cx="575739" cy="568200"/>
          </a:xfrm>
          <a:custGeom>
            <a:avLst/>
            <a:gdLst/>
            <a:ahLst/>
            <a:cxnLst/>
            <a:rect l="l" t="t" r="r" b="b"/>
            <a:pathLst>
              <a:path w="5819775" h="5743575" extrusionOk="0">
                <a:moveTo>
                  <a:pt x="3668335" y="5745259"/>
                </a:moveTo>
                <a:cubicBezTo>
                  <a:pt x="3660743" y="5745259"/>
                  <a:pt x="3646246" y="5745259"/>
                  <a:pt x="3638655" y="5745259"/>
                </a:cubicBezTo>
                <a:cubicBezTo>
                  <a:pt x="3481988" y="5715579"/>
                  <a:pt x="3340494" y="5611366"/>
                  <a:pt x="3265951" y="5469186"/>
                </a:cubicBezTo>
                <a:cubicBezTo>
                  <a:pt x="3258360" y="5461595"/>
                  <a:pt x="3258360" y="5454004"/>
                  <a:pt x="3250768" y="5447098"/>
                </a:cubicBezTo>
                <a:cubicBezTo>
                  <a:pt x="3243177" y="5431915"/>
                  <a:pt x="3183817" y="5320101"/>
                  <a:pt x="3011967" y="5313205"/>
                </a:cubicBezTo>
                <a:lnTo>
                  <a:pt x="3005061" y="5313205"/>
                </a:lnTo>
                <a:cubicBezTo>
                  <a:pt x="2945702" y="5313205"/>
                  <a:pt x="2893247" y="5313205"/>
                  <a:pt x="2833897" y="5313205"/>
                </a:cubicBezTo>
                <a:lnTo>
                  <a:pt x="2825611" y="5313205"/>
                </a:lnTo>
                <a:cubicBezTo>
                  <a:pt x="2646855" y="5313205"/>
                  <a:pt x="2586809" y="5440202"/>
                  <a:pt x="2586809" y="5447098"/>
                </a:cubicBezTo>
                <a:cubicBezTo>
                  <a:pt x="2579218" y="5454689"/>
                  <a:pt x="2579218" y="5462280"/>
                  <a:pt x="2571626" y="5469186"/>
                </a:cubicBezTo>
                <a:cubicBezTo>
                  <a:pt x="2497084" y="5610671"/>
                  <a:pt x="2355599" y="5714893"/>
                  <a:pt x="2198923" y="5745259"/>
                </a:cubicBezTo>
                <a:cubicBezTo>
                  <a:pt x="2176834" y="5752850"/>
                  <a:pt x="2154060" y="5752850"/>
                  <a:pt x="2131971" y="5745259"/>
                </a:cubicBezTo>
                <a:cubicBezTo>
                  <a:pt x="1990487" y="5707988"/>
                  <a:pt x="1841402" y="5655533"/>
                  <a:pt x="1706813" y="5588592"/>
                </a:cubicBezTo>
                <a:cubicBezTo>
                  <a:pt x="1684725" y="5581000"/>
                  <a:pt x="1669542" y="5566503"/>
                  <a:pt x="1654359" y="5551320"/>
                </a:cubicBezTo>
                <a:cubicBezTo>
                  <a:pt x="1557738" y="5424323"/>
                  <a:pt x="1512875" y="5253159"/>
                  <a:pt x="1550146" y="5096492"/>
                </a:cubicBezTo>
                <a:cubicBezTo>
                  <a:pt x="1550146" y="5088900"/>
                  <a:pt x="1550146" y="5081309"/>
                  <a:pt x="1557738" y="5066812"/>
                </a:cubicBezTo>
                <a:cubicBezTo>
                  <a:pt x="1557738" y="5051629"/>
                  <a:pt x="1587418" y="4925328"/>
                  <a:pt x="1461116" y="4813514"/>
                </a:cubicBezTo>
                <a:lnTo>
                  <a:pt x="1453525" y="4805922"/>
                </a:lnTo>
                <a:cubicBezTo>
                  <a:pt x="1408662" y="4768651"/>
                  <a:pt x="1363799" y="4731380"/>
                  <a:pt x="1319632" y="4694108"/>
                </a:cubicBezTo>
                <a:lnTo>
                  <a:pt x="1319632" y="4694108"/>
                </a:lnTo>
                <a:cubicBezTo>
                  <a:pt x="1260272" y="4649246"/>
                  <a:pt x="1200226" y="4627157"/>
                  <a:pt x="1133285" y="4627157"/>
                </a:cubicBezTo>
                <a:cubicBezTo>
                  <a:pt x="1080830" y="4627157"/>
                  <a:pt x="1043559" y="4642340"/>
                  <a:pt x="1043559" y="4642340"/>
                </a:cubicBezTo>
                <a:cubicBezTo>
                  <a:pt x="1035968" y="4649931"/>
                  <a:pt x="1028376" y="4649931"/>
                  <a:pt x="1013879" y="4649931"/>
                </a:cubicBezTo>
                <a:cubicBezTo>
                  <a:pt x="864803" y="4709291"/>
                  <a:pt x="686038" y="4702386"/>
                  <a:pt x="544554" y="4620252"/>
                </a:cubicBezTo>
                <a:cubicBezTo>
                  <a:pt x="522465" y="4612660"/>
                  <a:pt x="507282" y="4598163"/>
                  <a:pt x="499691" y="4575389"/>
                </a:cubicBezTo>
                <a:cubicBezTo>
                  <a:pt x="417557" y="4455983"/>
                  <a:pt x="343014" y="4329682"/>
                  <a:pt x="276073" y="4195094"/>
                </a:cubicBezTo>
                <a:cubicBezTo>
                  <a:pt x="268481" y="4173005"/>
                  <a:pt x="260890" y="4157822"/>
                  <a:pt x="260890" y="4135734"/>
                </a:cubicBezTo>
                <a:cubicBezTo>
                  <a:pt x="260890" y="3971465"/>
                  <a:pt x="343024" y="3807893"/>
                  <a:pt x="469325" y="3710576"/>
                </a:cubicBezTo>
                <a:cubicBezTo>
                  <a:pt x="476917" y="3702984"/>
                  <a:pt x="484508" y="3695393"/>
                  <a:pt x="491414" y="3695393"/>
                </a:cubicBezTo>
                <a:cubicBezTo>
                  <a:pt x="499005" y="3687801"/>
                  <a:pt x="603228" y="3605667"/>
                  <a:pt x="581139" y="3434503"/>
                </a:cubicBezTo>
                <a:cubicBezTo>
                  <a:pt x="581139" y="3434503"/>
                  <a:pt x="581139" y="3434503"/>
                  <a:pt x="581139" y="3426912"/>
                </a:cubicBezTo>
                <a:cubicBezTo>
                  <a:pt x="565956" y="3374458"/>
                  <a:pt x="559051" y="3315098"/>
                  <a:pt x="551459" y="3255748"/>
                </a:cubicBezTo>
                <a:cubicBezTo>
                  <a:pt x="551459" y="3248156"/>
                  <a:pt x="551459" y="3248156"/>
                  <a:pt x="551459" y="3248156"/>
                </a:cubicBezTo>
                <a:cubicBezTo>
                  <a:pt x="521780" y="3076992"/>
                  <a:pt x="380295" y="3039721"/>
                  <a:pt x="380295" y="3039721"/>
                </a:cubicBezTo>
                <a:cubicBezTo>
                  <a:pt x="372704" y="3039721"/>
                  <a:pt x="365112" y="3032129"/>
                  <a:pt x="350615" y="3032129"/>
                </a:cubicBezTo>
                <a:cubicBezTo>
                  <a:pt x="193939" y="2979675"/>
                  <a:pt x="60046" y="2853374"/>
                  <a:pt x="7591" y="2696697"/>
                </a:cubicBezTo>
                <a:cubicBezTo>
                  <a:pt x="0" y="2674627"/>
                  <a:pt x="0" y="2659444"/>
                  <a:pt x="0" y="2637356"/>
                </a:cubicBezTo>
                <a:cubicBezTo>
                  <a:pt x="15183" y="2503463"/>
                  <a:pt x="37271" y="2361283"/>
                  <a:pt x="74543" y="2219790"/>
                </a:cubicBezTo>
                <a:cubicBezTo>
                  <a:pt x="82134" y="2197701"/>
                  <a:pt x="89726" y="2182518"/>
                  <a:pt x="104223" y="2167335"/>
                </a:cubicBezTo>
                <a:cubicBezTo>
                  <a:pt x="216037" y="2033442"/>
                  <a:pt x="380295" y="1958900"/>
                  <a:pt x="543868" y="1965805"/>
                </a:cubicBezTo>
                <a:cubicBezTo>
                  <a:pt x="551459" y="1965805"/>
                  <a:pt x="559051" y="1965805"/>
                  <a:pt x="573548" y="1965805"/>
                </a:cubicBezTo>
                <a:cubicBezTo>
                  <a:pt x="610819" y="1965805"/>
                  <a:pt x="730225" y="1958214"/>
                  <a:pt x="804758" y="1824321"/>
                </a:cubicBezTo>
                <a:cubicBezTo>
                  <a:pt x="804758" y="1824321"/>
                  <a:pt x="804758" y="1816729"/>
                  <a:pt x="812349" y="1816729"/>
                </a:cubicBezTo>
                <a:cubicBezTo>
                  <a:pt x="834438" y="1771867"/>
                  <a:pt x="864803" y="1720108"/>
                  <a:pt x="902075" y="1667654"/>
                </a:cubicBezTo>
                <a:cubicBezTo>
                  <a:pt x="902075" y="1667654"/>
                  <a:pt x="902075" y="1660062"/>
                  <a:pt x="909666" y="1660062"/>
                </a:cubicBezTo>
                <a:cubicBezTo>
                  <a:pt x="991800" y="1510987"/>
                  <a:pt x="924849" y="1399173"/>
                  <a:pt x="917258" y="1383990"/>
                </a:cubicBezTo>
                <a:cubicBezTo>
                  <a:pt x="909666" y="1376398"/>
                  <a:pt x="909666" y="1368807"/>
                  <a:pt x="902075" y="1361901"/>
                </a:cubicBezTo>
                <a:cubicBezTo>
                  <a:pt x="812349" y="1212826"/>
                  <a:pt x="790261" y="1034060"/>
                  <a:pt x="857212" y="869802"/>
                </a:cubicBezTo>
                <a:cubicBezTo>
                  <a:pt x="864803" y="854619"/>
                  <a:pt x="872395" y="832530"/>
                  <a:pt x="886892" y="817347"/>
                </a:cubicBezTo>
                <a:cubicBezTo>
                  <a:pt x="983513" y="720726"/>
                  <a:pt x="1088422" y="631000"/>
                  <a:pt x="1200236" y="556458"/>
                </a:cubicBezTo>
                <a:cubicBezTo>
                  <a:pt x="1215419" y="541275"/>
                  <a:pt x="1237507" y="534369"/>
                  <a:pt x="1252690" y="534369"/>
                </a:cubicBezTo>
                <a:cubicBezTo>
                  <a:pt x="1423854" y="497098"/>
                  <a:pt x="1603305" y="549552"/>
                  <a:pt x="1729607" y="661366"/>
                </a:cubicBezTo>
                <a:cubicBezTo>
                  <a:pt x="1737198" y="668957"/>
                  <a:pt x="1744789" y="668957"/>
                  <a:pt x="1751695" y="676549"/>
                </a:cubicBezTo>
                <a:cubicBezTo>
                  <a:pt x="1751695" y="676549"/>
                  <a:pt x="1818646" y="735909"/>
                  <a:pt x="1915963" y="735909"/>
                </a:cubicBezTo>
                <a:cubicBezTo>
                  <a:pt x="1945643" y="735909"/>
                  <a:pt x="1982914" y="728317"/>
                  <a:pt x="2020176" y="720726"/>
                </a:cubicBezTo>
                <a:lnTo>
                  <a:pt x="2020176" y="720726"/>
                </a:lnTo>
                <a:cubicBezTo>
                  <a:pt x="2079536" y="698637"/>
                  <a:pt x="2139582" y="675863"/>
                  <a:pt x="2191341" y="661366"/>
                </a:cubicBezTo>
                <a:cubicBezTo>
                  <a:pt x="2348017" y="602006"/>
                  <a:pt x="2370096" y="467427"/>
                  <a:pt x="2370096" y="452930"/>
                </a:cubicBezTo>
                <a:cubicBezTo>
                  <a:pt x="2370096" y="445339"/>
                  <a:pt x="2370096" y="437748"/>
                  <a:pt x="2377688" y="430842"/>
                </a:cubicBezTo>
                <a:cubicBezTo>
                  <a:pt x="2399776" y="259678"/>
                  <a:pt x="2504685" y="103001"/>
                  <a:pt x="2660666" y="20876"/>
                </a:cubicBezTo>
                <a:cubicBezTo>
                  <a:pt x="2675849" y="13285"/>
                  <a:pt x="2697937" y="5694"/>
                  <a:pt x="2713120" y="5694"/>
                </a:cubicBezTo>
                <a:cubicBezTo>
                  <a:pt x="2862196" y="-1898"/>
                  <a:pt x="2966418" y="-1898"/>
                  <a:pt x="3115494" y="5694"/>
                </a:cubicBezTo>
                <a:cubicBezTo>
                  <a:pt x="3137583" y="5694"/>
                  <a:pt x="3152766" y="13285"/>
                  <a:pt x="3167948" y="20876"/>
                </a:cubicBezTo>
                <a:cubicBezTo>
                  <a:pt x="3324616" y="103010"/>
                  <a:pt x="3428838" y="252086"/>
                  <a:pt x="3450927" y="423251"/>
                </a:cubicBezTo>
                <a:cubicBezTo>
                  <a:pt x="3450927" y="430842"/>
                  <a:pt x="3458518" y="438433"/>
                  <a:pt x="3458518" y="452930"/>
                </a:cubicBezTo>
                <a:cubicBezTo>
                  <a:pt x="3458518" y="468113"/>
                  <a:pt x="3480607" y="594415"/>
                  <a:pt x="3637274" y="661366"/>
                </a:cubicBezTo>
                <a:lnTo>
                  <a:pt x="3637274" y="661366"/>
                </a:lnTo>
                <a:cubicBezTo>
                  <a:pt x="3696633" y="676549"/>
                  <a:pt x="3756679" y="698637"/>
                  <a:pt x="3808438" y="720726"/>
                </a:cubicBezTo>
                <a:lnTo>
                  <a:pt x="3808438" y="720726"/>
                </a:lnTo>
                <a:cubicBezTo>
                  <a:pt x="3845709" y="735909"/>
                  <a:pt x="3882981" y="742814"/>
                  <a:pt x="3912651" y="742814"/>
                </a:cubicBezTo>
                <a:cubicBezTo>
                  <a:pt x="4016864" y="742814"/>
                  <a:pt x="4076919" y="683455"/>
                  <a:pt x="4076919" y="683455"/>
                </a:cubicBezTo>
                <a:cubicBezTo>
                  <a:pt x="4084511" y="675863"/>
                  <a:pt x="4092102" y="668272"/>
                  <a:pt x="4099008" y="668272"/>
                </a:cubicBezTo>
                <a:cubicBezTo>
                  <a:pt x="4226005" y="556458"/>
                  <a:pt x="4404760" y="504003"/>
                  <a:pt x="4575924" y="541275"/>
                </a:cubicBezTo>
                <a:cubicBezTo>
                  <a:pt x="4598013" y="548866"/>
                  <a:pt x="4613196" y="556458"/>
                  <a:pt x="4628379" y="563363"/>
                </a:cubicBezTo>
                <a:cubicBezTo>
                  <a:pt x="4740193" y="645497"/>
                  <a:pt x="4844406" y="734528"/>
                  <a:pt x="4941722" y="824253"/>
                </a:cubicBezTo>
                <a:cubicBezTo>
                  <a:pt x="4956905" y="839436"/>
                  <a:pt x="4963811" y="853933"/>
                  <a:pt x="4971403" y="876707"/>
                </a:cubicBezTo>
                <a:cubicBezTo>
                  <a:pt x="5030762" y="1040975"/>
                  <a:pt x="5016266" y="1219731"/>
                  <a:pt x="4926540" y="1368807"/>
                </a:cubicBezTo>
                <a:cubicBezTo>
                  <a:pt x="4926540" y="1376398"/>
                  <a:pt x="4918948" y="1383990"/>
                  <a:pt x="4911357" y="1390895"/>
                </a:cubicBezTo>
                <a:cubicBezTo>
                  <a:pt x="4903765" y="1397801"/>
                  <a:pt x="4836814" y="1517892"/>
                  <a:pt x="4918948" y="1666968"/>
                </a:cubicBezTo>
                <a:cubicBezTo>
                  <a:pt x="4918948" y="1666968"/>
                  <a:pt x="4918948" y="1674559"/>
                  <a:pt x="4926540" y="1674559"/>
                </a:cubicBezTo>
                <a:cubicBezTo>
                  <a:pt x="4956220" y="1727014"/>
                  <a:pt x="4985899" y="1771181"/>
                  <a:pt x="5016266" y="1823635"/>
                </a:cubicBezTo>
                <a:cubicBezTo>
                  <a:pt x="5016266" y="1823635"/>
                  <a:pt x="5016266" y="1831227"/>
                  <a:pt x="5023857" y="1831227"/>
                </a:cubicBezTo>
                <a:cubicBezTo>
                  <a:pt x="5098400" y="1958223"/>
                  <a:pt x="5217795" y="1972711"/>
                  <a:pt x="5255067" y="1972711"/>
                </a:cubicBezTo>
                <a:cubicBezTo>
                  <a:pt x="5262658" y="1972711"/>
                  <a:pt x="5277155" y="1972711"/>
                  <a:pt x="5284746" y="1972711"/>
                </a:cubicBezTo>
                <a:cubicBezTo>
                  <a:pt x="5449015" y="1965120"/>
                  <a:pt x="5620179" y="2039662"/>
                  <a:pt x="5724392" y="2174241"/>
                </a:cubicBezTo>
                <a:cubicBezTo>
                  <a:pt x="5739575" y="2189424"/>
                  <a:pt x="5746480" y="2211512"/>
                  <a:pt x="5754072" y="2226695"/>
                </a:cubicBezTo>
                <a:cubicBezTo>
                  <a:pt x="5791343" y="2360588"/>
                  <a:pt x="5813431" y="2502768"/>
                  <a:pt x="5828614" y="2644262"/>
                </a:cubicBezTo>
                <a:cubicBezTo>
                  <a:pt x="5828614" y="2666350"/>
                  <a:pt x="5828614" y="2681533"/>
                  <a:pt x="5821023" y="2703621"/>
                </a:cubicBezTo>
                <a:cubicBezTo>
                  <a:pt x="5761663" y="2867890"/>
                  <a:pt x="5634676" y="2986600"/>
                  <a:pt x="5477999" y="3039054"/>
                </a:cubicBezTo>
                <a:cubicBezTo>
                  <a:pt x="5470408" y="3046645"/>
                  <a:pt x="5462816" y="3046645"/>
                  <a:pt x="5448319" y="3046645"/>
                </a:cubicBezTo>
                <a:cubicBezTo>
                  <a:pt x="5433137" y="3046645"/>
                  <a:pt x="5306835" y="3091508"/>
                  <a:pt x="5277155" y="3262672"/>
                </a:cubicBezTo>
                <a:lnTo>
                  <a:pt x="5277155" y="3270263"/>
                </a:lnTo>
                <a:cubicBezTo>
                  <a:pt x="5269563" y="3329624"/>
                  <a:pt x="5261972" y="3389669"/>
                  <a:pt x="5247475" y="3441428"/>
                </a:cubicBezTo>
                <a:lnTo>
                  <a:pt x="5247475" y="3449019"/>
                </a:lnTo>
                <a:cubicBezTo>
                  <a:pt x="5225387" y="3598095"/>
                  <a:pt x="5337201" y="3680229"/>
                  <a:pt x="5337201" y="3680229"/>
                </a:cubicBezTo>
                <a:cubicBezTo>
                  <a:pt x="5344792" y="3687821"/>
                  <a:pt x="5352383" y="3695412"/>
                  <a:pt x="5359289" y="3702318"/>
                </a:cubicBezTo>
                <a:cubicBezTo>
                  <a:pt x="5486286" y="3806531"/>
                  <a:pt x="5567725" y="3963207"/>
                  <a:pt x="5567725" y="4127475"/>
                </a:cubicBezTo>
                <a:cubicBezTo>
                  <a:pt x="5567725" y="4149564"/>
                  <a:pt x="5560134" y="4172338"/>
                  <a:pt x="5552542" y="4186835"/>
                </a:cubicBezTo>
                <a:cubicBezTo>
                  <a:pt x="5493182" y="4313832"/>
                  <a:pt x="5418649" y="4447725"/>
                  <a:pt x="5328923" y="4567131"/>
                </a:cubicBezTo>
                <a:cubicBezTo>
                  <a:pt x="5313740" y="4582313"/>
                  <a:pt x="5299244" y="4596811"/>
                  <a:pt x="5284061" y="4611993"/>
                </a:cubicBezTo>
                <a:cubicBezTo>
                  <a:pt x="5201926" y="4656856"/>
                  <a:pt x="5112896" y="4678944"/>
                  <a:pt x="5015580" y="4678944"/>
                </a:cubicBezTo>
                <a:lnTo>
                  <a:pt x="5015580" y="4678944"/>
                </a:lnTo>
                <a:cubicBezTo>
                  <a:pt x="4948628" y="4678944"/>
                  <a:pt x="4874095" y="4663762"/>
                  <a:pt x="4814049" y="4641673"/>
                </a:cubicBezTo>
                <a:cubicBezTo>
                  <a:pt x="4806458" y="4641673"/>
                  <a:pt x="4798867" y="4634082"/>
                  <a:pt x="4784370" y="4634082"/>
                </a:cubicBezTo>
                <a:lnTo>
                  <a:pt x="4784370" y="4634082"/>
                </a:lnTo>
                <a:cubicBezTo>
                  <a:pt x="4784370" y="4634082"/>
                  <a:pt x="4747098" y="4618899"/>
                  <a:pt x="4694644" y="4618899"/>
                </a:cubicBezTo>
                <a:cubicBezTo>
                  <a:pt x="4627693" y="4618899"/>
                  <a:pt x="4567647" y="4640988"/>
                  <a:pt x="4515889" y="4685850"/>
                </a:cubicBezTo>
                <a:cubicBezTo>
                  <a:pt x="4515889" y="4685850"/>
                  <a:pt x="4515889" y="4685850"/>
                  <a:pt x="4508297" y="4685850"/>
                </a:cubicBezTo>
                <a:cubicBezTo>
                  <a:pt x="4471026" y="4723121"/>
                  <a:pt x="4426163" y="4760393"/>
                  <a:pt x="4374404" y="4797664"/>
                </a:cubicBezTo>
                <a:cubicBezTo>
                  <a:pt x="4374404" y="4797664"/>
                  <a:pt x="4366813" y="4797664"/>
                  <a:pt x="4366813" y="4805256"/>
                </a:cubicBezTo>
                <a:cubicBezTo>
                  <a:pt x="4254999" y="4901877"/>
                  <a:pt x="4254999" y="5006786"/>
                  <a:pt x="4262600" y="5050962"/>
                </a:cubicBezTo>
                <a:cubicBezTo>
                  <a:pt x="4270191" y="5066145"/>
                  <a:pt x="4270191" y="5080643"/>
                  <a:pt x="4270191" y="5095825"/>
                </a:cubicBezTo>
                <a:lnTo>
                  <a:pt x="4270191" y="5095825"/>
                </a:lnTo>
                <a:cubicBezTo>
                  <a:pt x="4299871" y="5252493"/>
                  <a:pt x="4262600" y="5416075"/>
                  <a:pt x="4158377" y="5535471"/>
                </a:cubicBezTo>
                <a:cubicBezTo>
                  <a:pt x="4143194" y="5550653"/>
                  <a:pt x="4128697" y="5565150"/>
                  <a:pt x="4105923" y="5572742"/>
                </a:cubicBezTo>
                <a:cubicBezTo>
                  <a:pt x="3972030" y="5632102"/>
                  <a:pt x="3822945" y="5684556"/>
                  <a:pt x="3680765" y="5729409"/>
                </a:cubicBezTo>
                <a:cubicBezTo>
                  <a:pt x="3690414" y="5745259"/>
                  <a:pt x="3675926" y="5745259"/>
                  <a:pt x="3668335" y="5745259"/>
                </a:cubicBezTo>
                <a:close/>
                <a:moveTo>
                  <a:pt x="1849698" y="5349781"/>
                </a:moveTo>
                <a:cubicBezTo>
                  <a:pt x="1953911" y="5394643"/>
                  <a:pt x="2058133" y="5431915"/>
                  <a:pt x="2163042" y="5461595"/>
                </a:cubicBezTo>
                <a:cubicBezTo>
                  <a:pt x="2237585" y="5439506"/>
                  <a:pt x="2296935" y="5387052"/>
                  <a:pt x="2327310" y="5320111"/>
                </a:cubicBezTo>
                <a:cubicBezTo>
                  <a:pt x="2334902" y="5312519"/>
                  <a:pt x="2334902" y="5304928"/>
                  <a:pt x="2342493" y="5290430"/>
                </a:cubicBezTo>
                <a:cubicBezTo>
                  <a:pt x="2401853" y="5186218"/>
                  <a:pt x="2550928" y="5037132"/>
                  <a:pt x="2804913" y="5029541"/>
                </a:cubicBezTo>
                <a:cubicBezTo>
                  <a:pt x="2812504" y="5029541"/>
                  <a:pt x="2812504" y="5029541"/>
                  <a:pt x="2812504" y="5029541"/>
                </a:cubicBezTo>
                <a:lnTo>
                  <a:pt x="2820095" y="5029541"/>
                </a:lnTo>
                <a:cubicBezTo>
                  <a:pt x="2879455" y="5029541"/>
                  <a:pt x="2931910" y="5029541"/>
                  <a:pt x="2991260" y="5029541"/>
                </a:cubicBezTo>
                <a:lnTo>
                  <a:pt x="2998851" y="5029541"/>
                </a:lnTo>
                <a:lnTo>
                  <a:pt x="3006442" y="5029541"/>
                </a:lnTo>
                <a:cubicBezTo>
                  <a:pt x="3252150" y="5037132"/>
                  <a:pt x="3408817" y="5186218"/>
                  <a:pt x="3468862" y="5290430"/>
                </a:cubicBezTo>
                <a:cubicBezTo>
                  <a:pt x="3476454" y="5298022"/>
                  <a:pt x="3484045" y="5305613"/>
                  <a:pt x="3484045" y="5320111"/>
                </a:cubicBezTo>
                <a:cubicBezTo>
                  <a:pt x="3513725" y="5387062"/>
                  <a:pt x="3573771" y="5439516"/>
                  <a:pt x="3648313" y="5461595"/>
                </a:cubicBezTo>
                <a:cubicBezTo>
                  <a:pt x="3752526" y="5431915"/>
                  <a:pt x="3864340" y="5394643"/>
                  <a:pt x="3961657" y="5349781"/>
                </a:cubicBezTo>
                <a:cubicBezTo>
                  <a:pt x="3998928" y="5282830"/>
                  <a:pt x="4014111" y="5208296"/>
                  <a:pt x="3991337" y="5133754"/>
                </a:cubicBezTo>
                <a:cubicBezTo>
                  <a:pt x="3991337" y="5126163"/>
                  <a:pt x="3983746" y="5111665"/>
                  <a:pt x="3983746" y="5104074"/>
                </a:cubicBezTo>
                <a:cubicBezTo>
                  <a:pt x="3961657" y="4984668"/>
                  <a:pt x="3983746" y="4776233"/>
                  <a:pt x="4170093" y="4604383"/>
                </a:cubicBezTo>
                <a:lnTo>
                  <a:pt x="4177684" y="4596791"/>
                </a:lnTo>
                <a:lnTo>
                  <a:pt x="4185275" y="4589200"/>
                </a:lnTo>
                <a:cubicBezTo>
                  <a:pt x="4237730" y="4551929"/>
                  <a:pt x="4275001" y="4514657"/>
                  <a:pt x="4319169" y="4477386"/>
                </a:cubicBezTo>
                <a:lnTo>
                  <a:pt x="4326760" y="4469794"/>
                </a:lnTo>
                <a:cubicBezTo>
                  <a:pt x="4326760" y="4469794"/>
                  <a:pt x="4334351" y="4469794"/>
                  <a:pt x="4334351" y="4462203"/>
                </a:cubicBezTo>
                <a:cubicBezTo>
                  <a:pt x="4438564" y="4380069"/>
                  <a:pt x="4557970" y="4335206"/>
                  <a:pt x="4684967" y="4335206"/>
                </a:cubicBezTo>
                <a:cubicBezTo>
                  <a:pt x="4759509" y="4335206"/>
                  <a:pt x="4818860" y="4350389"/>
                  <a:pt x="4856131" y="4364886"/>
                </a:cubicBezTo>
                <a:cubicBezTo>
                  <a:pt x="4863723" y="4364886"/>
                  <a:pt x="4878219" y="4372478"/>
                  <a:pt x="4885811" y="4372478"/>
                </a:cubicBezTo>
                <a:cubicBezTo>
                  <a:pt x="4923082" y="4387661"/>
                  <a:pt x="4960353" y="4394566"/>
                  <a:pt x="4997625" y="4394566"/>
                </a:cubicBezTo>
                <a:lnTo>
                  <a:pt x="4997625" y="4394566"/>
                </a:lnTo>
                <a:cubicBezTo>
                  <a:pt x="5034896" y="4394566"/>
                  <a:pt x="5072167" y="4386975"/>
                  <a:pt x="5101848" y="4372478"/>
                </a:cubicBezTo>
                <a:cubicBezTo>
                  <a:pt x="5161207" y="4282752"/>
                  <a:pt x="5221253" y="4186131"/>
                  <a:pt x="5266115" y="4089499"/>
                </a:cubicBezTo>
                <a:cubicBezTo>
                  <a:pt x="5258524" y="4014957"/>
                  <a:pt x="5213662" y="3940423"/>
                  <a:pt x="5154301" y="3895561"/>
                </a:cubicBezTo>
                <a:cubicBezTo>
                  <a:pt x="5146710" y="3887969"/>
                  <a:pt x="5139119" y="3880378"/>
                  <a:pt x="5132213" y="3873472"/>
                </a:cubicBezTo>
                <a:cubicBezTo>
                  <a:pt x="5035592" y="3791338"/>
                  <a:pt x="4916186" y="3620174"/>
                  <a:pt x="4953457" y="3373781"/>
                </a:cubicBezTo>
                <a:lnTo>
                  <a:pt x="4953457" y="3366190"/>
                </a:lnTo>
                <a:lnTo>
                  <a:pt x="4953457" y="3358599"/>
                </a:lnTo>
                <a:cubicBezTo>
                  <a:pt x="4968641" y="3306144"/>
                  <a:pt x="4975546" y="3246784"/>
                  <a:pt x="4983137" y="3187434"/>
                </a:cubicBezTo>
                <a:cubicBezTo>
                  <a:pt x="4983137" y="3179843"/>
                  <a:pt x="4983137" y="3179843"/>
                  <a:pt x="4983137" y="3172251"/>
                </a:cubicBezTo>
                <a:lnTo>
                  <a:pt x="4983137" y="3164660"/>
                </a:lnTo>
                <a:cubicBezTo>
                  <a:pt x="5035592" y="2918953"/>
                  <a:pt x="5206756" y="2799548"/>
                  <a:pt x="5318570" y="2754694"/>
                </a:cubicBezTo>
                <a:cubicBezTo>
                  <a:pt x="5326161" y="2747103"/>
                  <a:pt x="5333753" y="2747103"/>
                  <a:pt x="5348249" y="2739512"/>
                </a:cubicBezTo>
                <a:cubicBezTo>
                  <a:pt x="5422793" y="2717423"/>
                  <a:pt x="5489734" y="2664969"/>
                  <a:pt x="5527005" y="2590436"/>
                </a:cubicBezTo>
                <a:cubicBezTo>
                  <a:pt x="5511823" y="2486223"/>
                  <a:pt x="5497325" y="2382000"/>
                  <a:pt x="5474551" y="2284683"/>
                </a:cubicBezTo>
                <a:cubicBezTo>
                  <a:pt x="5415191" y="2225324"/>
                  <a:pt x="5340658" y="2194958"/>
                  <a:pt x="5258524" y="2202549"/>
                </a:cubicBezTo>
                <a:cubicBezTo>
                  <a:pt x="5243341" y="2202549"/>
                  <a:pt x="5236436" y="2202549"/>
                  <a:pt x="5221253" y="2202549"/>
                </a:cubicBezTo>
                <a:cubicBezTo>
                  <a:pt x="5139119" y="2202549"/>
                  <a:pt x="4915500" y="2172869"/>
                  <a:pt x="4766424" y="1934068"/>
                </a:cubicBezTo>
                <a:lnTo>
                  <a:pt x="4758833" y="1926477"/>
                </a:lnTo>
                <a:cubicBezTo>
                  <a:pt x="4729153" y="1867117"/>
                  <a:pt x="4699473" y="1822254"/>
                  <a:pt x="4669108" y="1769800"/>
                </a:cubicBezTo>
                <a:lnTo>
                  <a:pt x="4661516" y="1762208"/>
                </a:lnTo>
                <a:cubicBezTo>
                  <a:pt x="4661516" y="1762208"/>
                  <a:pt x="4661516" y="1754617"/>
                  <a:pt x="4653925" y="1754617"/>
                </a:cubicBezTo>
                <a:cubicBezTo>
                  <a:pt x="4534519" y="1530999"/>
                  <a:pt x="4586973" y="1329459"/>
                  <a:pt x="4646333" y="1225246"/>
                </a:cubicBezTo>
                <a:cubicBezTo>
                  <a:pt x="4653925" y="1217655"/>
                  <a:pt x="4653925" y="1210063"/>
                  <a:pt x="4661516" y="1195566"/>
                </a:cubicBezTo>
                <a:cubicBezTo>
                  <a:pt x="4706379" y="1128615"/>
                  <a:pt x="4720876" y="1046490"/>
                  <a:pt x="4698788" y="964356"/>
                </a:cubicBezTo>
                <a:cubicBezTo>
                  <a:pt x="4624245" y="897405"/>
                  <a:pt x="4549712" y="830463"/>
                  <a:pt x="4467578" y="770418"/>
                </a:cubicBezTo>
                <a:cubicBezTo>
                  <a:pt x="4385444" y="762826"/>
                  <a:pt x="4303309" y="792506"/>
                  <a:pt x="4243959" y="844960"/>
                </a:cubicBezTo>
                <a:cubicBezTo>
                  <a:pt x="4236368" y="852552"/>
                  <a:pt x="4228776" y="860143"/>
                  <a:pt x="4214279" y="867049"/>
                </a:cubicBezTo>
                <a:cubicBezTo>
                  <a:pt x="4206688" y="919503"/>
                  <a:pt x="4094874" y="994046"/>
                  <a:pt x="3923709" y="994046"/>
                </a:cubicBezTo>
                <a:cubicBezTo>
                  <a:pt x="3864350" y="994046"/>
                  <a:pt x="3796713" y="986454"/>
                  <a:pt x="3737362" y="964366"/>
                </a:cubicBezTo>
                <a:lnTo>
                  <a:pt x="3729771" y="964366"/>
                </a:lnTo>
                <a:lnTo>
                  <a:pt x="3722180" y="964366"/>
                </a:lnTo>
                <a:cubicBezTo>
                  <a:pt x="3669726" y="942277"/>
                  <a:pt x="3610366" y="919503"/>
                  <a:pt x="3557911" y="905006"/>
                </a:cubicBezTo>
                <a:lnTo>
                  <a:pt x="3550320" y="905006"/>
                </a:lnTo>
                <a:cubicBezTo>
                  <a:pt x="3550320" y="905006"/>
                  <a:pt x="3550320" y="905006"/>
                  <a:pt x="3542729" y="905006"/>
                </a:cubicBezTo>
                <a:cubicBezTo>
                  <a:pt x="3311519" y="815280"/>
                  <a:pt x="3214888" y="622028"/>
                  <a:pt x="3192113" y="502632"/>
                </a:cubicBezTo>
                <a:cubicBezTo>
                  <a:pt x="3192113" y="495040"/>
                  <a:pt x="3184522" y="480543"/>
                  <a:pt x="3184522" y="472952"/>
                </a:cubicBezTo>
                <a:cubicBezTo>
                  <a:pt x="3176931" y="390818"/>
                  <a:pt x="3132068" y="316285"/>
                  <a:pt x="3065117" y="271422"/>
                </a:cubicBezTo>
                <a:cubicBezTo>
                  <a:pt x="2953303" y="263831"/>
                  <a:pt x="2878769" y="263831"/>
                  <a:pt x="2766955" y="271422"/>
                </a:cubicBezTo>
                <a:cubicBezTo>
                  <a:pt x="2700004" y="316285"/>
                  <a:pt x="2655142" y="390827"/>
                  <a:pt x="2647550" y="472952"/>
                </a:cubicBezTo>
                <a:cubicBezTo>
                  <a:pt x="2647550" y="480543"/>
                  <a:pt x="2647550" y="495040"/>
                  <a:pt x="2639959" y="502632"/>
                </a:cubicBezTo>
                <a:cubicBezTo>
                  <a:pt x="2617870" y="622037"/>
                  <a:pt x="2528145" y="815976"/>
                  <a:pt x="2289343" y="905006"/>
                </a:cubicBezTo>
                <a:cubicBezTo>
                  <a:pt x="2289343" y="905006"/>
                  <a:pt x="2289343" y="905006"/>
                  <a:pt x="2281752" y="905006"/>
                </a:cubicBezTo>
                <a:lnTo>
                  <a:pt x="2274161" y="905006"/>
                </a:lnTo>
                <a:cubicBezTo>
                  <a:pt x="2221706" y="920189"/>
                  <a:pt x="2162347" y="942277"/>
                  <a:pt x="2109892" y="964366"/>
                </a:cubicBezTo>
                <a:lnTo>
                  <a:pt x="2102301" y="964366"/>
                </a:lnTo>
                <a:lnTo>
                  <a:pt x="2094710" y="964366"/>
                </a:lnTo>
                <a:cubicBezTo>
                  <a:pt x="2035350" y="986454"/>
                  <a:pt x="1975304" y="994046"/>
                  <a:pt x="1908362" y="994046"/>
                </a:cubicBezTo>
                <a:cubicBezTo>
                  <a:pt x="1737198" y="994046"/>
                  <a:pt x="1625384" y="919503"/>
                  <a:pt x="1572930" y="874640"/>
                </a:cubicBezTo>
                <a:cubicBezTo>
                  <a:pt x="1565339" y="867049"/>
                  <a:pt x="1557747" y="859457"/>
                  <a:pt x="1543250" y="852552"/>
                </a:cubicBezTo>
                <a:cubicBezTo>
                  <a:pt x="1483890" y="793192"/>
                  <a:pt x="1401766" y="762826"/>
                  <a:pt x="1319632" y="778009"/>
                </a:cubicBezTo>
                <a:cubicBezTo>
                  <a:pt x="1237498" y="837369"/>
                  <a:pt x="1162955" y="905006"/>
                  <a:pt x="1088422" y="971948"/>
                </a:cubicBezTo>
                <a:cubicBezTo>
                  <a:pt x="1066333" y="1054082"/>
                  <a:pt x="1080830" y="1136216"/>
                  <a:pt x="1125693" y="1203158"/>
                </a:cubicBezTo>
                <a:cubicBezTo>
                  <a:pt x="1133285" y="1210749"/>
                  <a:pt x="1133285" y="1218340"/>
                  <a:pt x="1140876" y="1232838"/>
                </a:cubicBezTo>
                <a:cubicBezTo>
                  <a:pt x="1200236" y="1337060"/>
                  <a:pt x="1252690" y="1546181"/>
                  <a:pt x="1133285" y="1762208"/>
                </a:cubicBezTo>
                <a:lnTo>
                  <a:pt x="1133285" y="1769800"/>
                </a:lnTo>
                <a:lnTo>
                  <a:pt x="1125693" y="1777391"/>
                </a:lnTo>
                <a:cubicBezTo>
                  <a:pt x="1096013" y="1829845"/>
                  <a:pt x="1066333" y="1874013"/>
                  <a:pt x="1035968" y="1926467"/>
                </a:cubicBezTo>
                <a:cubicBezTo>
                  <a:pt x="1035968" y="1934059"/>
                  <a:pt x="1028376" y="1934059"/>
                  <a:pt x="1028376" y="1941650"/>
                </a:cubicBezTo>
                <a:cubicBezTo>
                  <a:pt x="879300" y="2180451"/>
                  <a:pt x="655672" y="2210131"/>
                  <a:pt x="573548" y="2210131"/>
                </a:cubicBezTo>
                <a:cubicBezTo>
                  <a:pt x="565956" y="2210131"/>
                  <a:pt x="551459" y="2210131"/>
                  <a:pt x="543868" y="2210131"/>
                </a:cubicBezTo>
                <a:cubicBezTo>
                  <a:pt x="461734" y="2202540"/>
                  <a:pt x="387191" y="2232220"/>
                  <a:pt x="327841" y="2292265"/>
                </a:cubicBezTo>
                <a:cubicBezTo>
                  <a:pt x="305753" y="2396488"/>
                  <a:pt x="282978" y="2500701"/>
                  <a:pt x="275387" y="2598018"/>
                </a:cubicBezTo>
                <a:cubicBezTo>
                  <a:pt x="312658" y="2672560"/>
                  <a:pt x="372008" y="2725015"/>
                  <a:pt x="454142" y="2747093"/>
                </a:cubicBezTo>
                <a:cubicBezTo>
                  <a:pt x="461734" y="2747093"/>
                  <a:pt x="476231" y="2754685"/>
                  <a:pt x="483822" y="2762276"/>
                </a:cubicBezTo>
                <a:cubicBezTo>
                  <a:pt x="595636" y="2807139"/>
                  <a:pt x="766801" y="2926544"/>
                  <a:pt x="819255" y="3172242"/>
                </a:cubicBezTo>
                <a:lnTo>
                  <a:pt x="819255" y="3179833"/>
                </a:lnTo>
                <a:cubicBezTo>
                  <a:pt x="819255" y="3187425"/>
                  <a:pt x="819255" y="3187425"/>
                  <a:pt x="819255" y="3195016"/>
                </a:cubicBezTo>
                <a:cubicBezTo>
                  <a:pt x="826846" y="3254376"/>
                  <a:pt x="834438" y="3306830"/>
                  <a:pt x="848935" y="3366180"/>
                </a:cubicBezTo>
                <a:lnTo>
                  <a:pt x="848935" y="3373772"/>
                </a:lnTo>
                <a:lnTo>
                  <a:pt x="848935" y="3381363"/>
                </a:lnTo>
                <a:cubicBezTo>
                  <a:pt x="886206" y="3627070"/>
                  <a:pt x="766801" y="3798930"/>
                  <a:pt x="670179" y="3881054"/>
                </a:cubicBezTo>
                <a:cubicBezTo>
                  <a:pt x="662588" y="3888646"/>
                  <a:pt x="654996" y="3896237"/>
                  <a:pt x="648091" y="3903143"/>
                </a:cubicBezTo>
                <a:cubicBezTo>
                  <a:pt x="581139" y="3948006"/>
                  <a:pt x="543878" y="4022548"/>
                  <a:pt x="536277" y="4097081"/>
                </a:cubicBezTo>
                <a:cubicBezTo>
                  <a:pt x="588731" y="4193703"/>
                  <a:pt x="640490" y="4291020"/>
                  <a:pt x="700545" y="4380060"/>
                </a:cubicBezTo>
                <a:cubicBezTo>
                  <a:pt x="767496" y="4409739"/>
                  <a:pt x="849620" y="4409739"/>
                  <a:pt x="924163" y="4372468"/>
                </a:cubicBezTo>
                <a:cubicBezTo>
                  <a:pt x="931755" y="4364877"/>
                  <a:pt x="946252" y="4364877"/>
                  <a:pt x="953843" y="4364877"/>
                </a:cubicBezTo>
                <a:cubicBezTo>
                  <a:pt x="991114" y="4349694"/>
                  <a:pt x="1050465" y="4335197"/>
                  <a:pt x="1125007" y="4335197"/>
                </a:cubicBezTo>
                <a:cubicBezTo>
                  <a:pt x="1252004" y="4335197"/>
                  <a:pt x="1370714" y="4380060"/>
                  <a:pt x="1475623" y="4462194"/>
                </a:cubicBezTo>
                <a:cubicBezTo>
                  <a:pt x="1475623" y="4462194"/>
                  <a:pt x="1475623" y="4462194"/>
                  <a:pt x="1483214" y="4462194"/>
                </a:cubicBezTo>
                <a:cubicBezTo>
                  <a:pt x="1490805" y="4462194"/>
                  <a:pt x="1490805" y="4469785"/>
                  <a:pt x="1498397" y="4469785"/>
                </a:cubicBezTo>
                <a:cubicBezTo>
                  <a:pt x="1535668" y="4507056"/>
                  <a:pt x="1580531" y="4544328"/>
                  <a:pt x="1632290" y="4581599"/>
                </a:cubicBezTo>
                <a:lnTo>
                  <a:pt x="1639881" y="4589190"/>
                </a:lnTo>
                <a:lnTo>
                  <a:pt x="1647473" y="4596782"/>
                </a:lnTo>
                <a:cubicBezTo>
                  <a:pt x="1833820" y="4761050"/>
                  <a:pt x="1855908" y="4977077"/>
                  <a:pt x="1833820" y="5096473"/>
                </a:cubicBezTo>
                <a:cubicBezTo>
                  <a:pt x="1833820" y="5104064"/>
                  <a:pt x="1833820" y="5118561"/>
                  <a:pt x="1826228" y="5126153"/>
                </a:cubicBezTo>
                <a:cubicBezTo>
                  <a:pt x="1797244" y="5208296"/>
                  <a:pt x="1812427" y="5282830"/>
                  <a:pt x="1849698" y="5349781"/>
                </a:cubicBezTo>
                <a:close/>
                <a:moveTo>
                  <a:pt x="2915336" y="4366267"/>
                </a:moveTo>
                <a:cubicBezTo>
                  <a:pt x="2110578" y="4366267"/>
                  <a:pt x="1461811" y="3710595"/>
                  <a:pt x="1461811" y="2912733"/>
                </a:cubicBezTo>
                <a:cubicBezTo>
                  <a:pt x="1461811" y="2114872"/>
                  <a:pt x="2110588" y="1451608"/>
                  <a:pt x="2915336" y="1451608"/>
                </a:cubicBezTo>
                <a:cubicBezTo>
                  <a:pt x="3720084" y="1451608"/>
                  <a:pt x="4368861" y="2107280"/>
                  <a:pt x="4368861" y="2905132"/>
                </a:cubicBezTo>
                <a:cubicBezTo>
                  <a:pt x="4368861" y="3702984"/>
                  <a:pt x="3720094" y="4366267"/>
                  <a:pt x="2915336" y="4366267"/>
                </a:cubicBezTo>
                <a:close/>
                <a:moveTo>
                  <a:pt x="2915336" y="1727004"/>
                </a:moveTo>
                <a:cubicBezTo>
                  <a:pt x="2266560" y="1727004"/>
                  <a:pt x="1730293" y="2256375"/>
                  <a:pt x="1730293" y="2912047"/>
                </a:cubicBezTo>
                <a:cubicBezTo>
                  <a:pt x="1730293" y="3567720"/>
                  <a:pt x="2266569" y="4090195"/>
                  <a:pt x="2915336" y="4090195"/>
                </a:cubicBezTo>
                <a:cubicBezTo>
                  <a:pt x="3564103" y="4090195"/>
                  <a:pt x="4100379" y="3560824"/>
                  <a:pt x="4100379" y="2905151"/>
                </a:cubicBezTo>
                <a:cubicBezTo>
                  <a:pt x="4100379" y="2249479"/>
                  <a:pt x="3564112" y="1727004"/>
                  <a:pt x="2915336" y="1727004"/>
                </a:cubicBezTo>
                <a:close/>
              </a:path>
            </a:pathLst>
          </a:custGeom>
          <a:solidFill>
            <a:srgbClr val="548135">
              <a:alpha val="29803"/>
            </a:srgbClr>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61" name="Google Shape;361;p59"/>
          <p:cNvSpPr/>
          <p:nvPr/>
        </p:nvSpPr>
        <p:spPr>
          <a:xfrm>
            <a:off x="4457144" y="1807270"/>
            <a:ext cx="1504337" cy="1528959"/>
          </a:xfrm>
          <a:custGeom>
            <a:avLst/>
            <a:gdLst/>
            <a:ahLst/>
            <a:cxnLst/>
            <a:rect l="l" t="t" r="r" b="b"/>
            <a:pathLst>
              <a:path w="5810403" h="5905499" extrusionOk="0">
                <a:moveTo>
                  <a:pt x="1030743" y="2643998"/>
                </a:moveTo>
                <a:lnTo>
                  <a:pt x="1022783" y="2643998"/>
                </a:lnTo>
                <a:lnTo>
                  <a:pt x="303796" y="2643998"/>
                </a:lnTo>
                <a:cubicBezTo>
                  <a:pt x="272690" y="2643998"/>
                  <a:pt x="139602" y="2636039"/>
                  <a:pt x="61480" y="2526820"/>
                </a:cubicBezTo>
                <a:cubicBezTo>
                  <a:pt x="30374" y="2479805"/>
                  <a:pt x="-8682" y="2401683"/>
                  <a:pt x="22424" y="2292464"/>
                </a:cubicBezTo>
                <a:cubicBezTo>
                  <a:pt x="287886" y="1253762"/>
                  <a:pt x="912842" y="542725"/>
                  <a:pt x="1874145" y="199150"/>
                </a:cubicBezTo>
                <a:cubicBezTo>
                  <a:pt x="3045945" y="-222556"/>
                  <a:pt x="4131663" y="26987"/>
                  <a:pt x="5053910" y="933324"/>
                </a:cubicBezTo>
                <a:lnTo>
                  <a:pt x="5444510" y="558644"/>
                </a:lnTo>
                <a:cubicBezTo>
                  <a:pt x="5475616" y="535497"/>
                  <a:pt x="5545779" y="472572"/>
                  <a:pt x="5631850" y="472572"/>
                </a:cubicBezTo>
                <a:cubicBezTo>
                  <a:pt x="5702012" y="472572"/>
                  <a:pt x="5819191" y="519588"/>
                  <a:pt x="5819191" y="691018"/>
                </a:cubicBezTo>
                <a:lnTo>
                  <a:pt x="5819191" y="2393733"/>
                </a:lnTo>
                <a:cubicBezTo>
                  <a:pt x="5819191" y="2518870"/>
                  <a:pt x="5733118" y="2620139"/>
                  <a:pt x="5600744" y="2644008"/>
                </a:cubicBezTo>
                <a:cubicBezTo>
                  <a:pt x="5592785" y="2644008"/>
                  <a:pt x="5577597" y="2644008"/>
                  <a:pt x="5569638" y="2644008"/>
                </a:cubicBezTo>
                <a:lnTo>
                  <a:pt x="3882110" y="2644008"/>
                </a:lnTo>
                <a:cubicBezTo>
                  <a:pt x="3874151" y="2644008"/>
                  <a:pt x="3874151" y="2644008"/>
                  <a:pt x="3866201" y="2644008"/>
                </a:cubicBezTo>
                <a:cubicBezTo>
                  <a:pt x="3827144" y="2636048"/>
                  <a:pt x="3702007" y="2620862"/>
                  <a:pt x="3662941" y="2503684"/>
                </a:cubicBezTo>
                <a:cubicBezTo>
                  <a:pt x="3647031" y="2456668"/>
                  <a:pt x="3631835" y="2370586"/>
                  <a:pt x="3725144" y="2277277"/>
                </a:cubicBezTo>
                <a:lnTo>
                  <a:pt x="4138890" y="1855571"/>
                </a:lnTo>
                <a:cubicBezTo>
                  <a:pt x="3764210" y="1449062"/>
                  <a:pt x="3310675" y="1261722"/>
                  <a:pt x="2794947" y="1300778"/>
                </a:cubicBezTo>
                <a:cubicBezTo>
                  <a:pt x="2083909" y="1362981"/>
                  <a:pt x="1607237" y="1722484"/>
                  <a:pt x="1341775" y="2410365"/>
                </a:cubicBezTo>
                <a:cubicBezTo>
                  <a:pt x="1265108" y="2589746"/>
                  <a:pt x="1132734" y="2643998"/>
                  <a:pt x="1030743" y="2643998"/>
                </a:cubicBezTo>
                <a:close/>
                <a:moveTo>
                  <a:pt x="312478" y="2355390"/>
                </a:moveTo>
                <a:lnTo>
                  <a:pt x="312478" y="2355390"/>
                </a:lnTo>
                <a:lnTo>
                  <a:pt x="1031466" y="2355390"/>
                </a:lnTo>
                <a:cubicBezTo>
                  <a:pt x="1039425" y="2355390"/>
                  <a:pt x="1054612" y="2347430"/>
                  <a:pt x="1078481" y="2308374"/>
                </a:cubicBezTo>
                <a:cubicBezTo>
                  <a:pt x="1383000" y="1527174"/>
                  <a:pt x="1960940" y="1089559"/>
                  <a:pt x="2773969" y="1027356"/>
                </a:cubicBezTo>
                <a:cubicBezTo>
                  <a:pt x="3430030" y="972381"/>
                  <a:pt x="4000734" y="1230615"/>
                  <a:pt x="4453537" y="1785409"/>
                </a:cubicBezTo>
                <a:cubicBezTo>
                  <a:pt x="4500552" y="1840385"/>
                  <a:pt x="4492593" y="1925734"/>
                  <a:pt x="4445577" y="1980709"/>
                </a:cubicBezTo>
                <a:lnTo>
                  <a:pt x="4062937" y="2363349"/>
                </a:lnTo>
                <a:lnTo>
                  <a:pt x="5524068" y="2363349"/>
                </a:lnTo>
                <a:lnTo>
                  <a:pt x="5524068" y="878349"/>
                </a:lnTo>
                <a:lnTo>
                  <a:pt x="5156614" y="1237843"/>
                </a:lnTo>
                <a:cubicBezTo>
                  <a:pt x="5125508" y="1260989"/>
                  <a:pt x="5086452" y="1276899"/>
                  <a:pt x="5055346" y="1276899"/>
                </a:cubicBezTo>
                <a:cubicBezTo>
                  <a:pt x="5016290" y="1276899"/>
                  <a:pt x="4977224" y="1260989"/>
                  <a:pt x="4954078" y="1229883"/>
                </a:cubicBezTo>
                <a:cubicBezTo>
                  <a:pt x="4085370" y="324278"/>
                  <a:pt x="3077774" y="66053"/>
                  <a:pt x="1976136" y="464603"/>
                </a:cubicBezTo>
                <a:cubicBezTo>
                  <a:pt x="1108865" y="777081"/>
                  <a:pt x="554071" y="1417956"/>
                  <a:pt x="312478" y="2355390"/>
                </a:cubicBezTo>
                <a:close/>
                <a:moveTo>
                  <a:pt x="2866555" y="5909835"/>
                </a:moveTo>
                <a:cubicBezTo>
                  <a:pt x="2108501" y="5909835"/>
                  <a:pt x="1405423" y="5597357"/>
                  <a:pt x="765281" y="4972402"/>
                </a:cubicBezTo>
                <a:lnTo>
                  <a:pt x="374681" y="5347082"/>
                </a:lnTo>
                <a:cubicBezTo>
                  <a:pt x="343575" y="5370229"/>
                  <a:pt x="273412" y="5433163"/>
                  <a:pt x="187340" y="5433163"/>
                </a:cubicBezTo>
                <a:lnTo>
                  <a:pt x="187340" y="5433163"/>
                </a:lnTo>
                <a:cubicBezTo>
                  <a:pt x="117178" y="5433163"/>
                  <a:pt x="0" y="5386148"/>
                  <a:pt x="0" y="5214717"/>
                </a:cubicBezTo>
                <a:lnTo>
                  <a:pt x="0" y="3519230"/>
                </a:lnTo>
                <a:cubicBezTo>
                  <a:pt x="0" y="3394092"/>
                  <a:pt x="86072" y="3292824"/>
                  <a:pt x="218446" y="3268955"/>
                </a:cubicBezTo>
                <a:cubicBezTo>
                  <a:pt x="226406" y="3268955"/>
                  <a:pt x="241593" y="3268955"/>
                  <a:pt x="249553" y="3268955"/>
                </a:cubicBezTo>
                <a:lnTo>
                  <a:pt x="1929121" y="3268955"/>
                </a:lnTo>
                <a:cubicBezTo>
                  <a:pt x="1937080" y="3268955"/>
                  <a:pt x="1937080" y="3268955"/>
                  <a:pt x="1945030" y="3268955"/>
                </a:cubicBezTo>
                <a:cubicBezTo>
                  <a:pt x="1984086" y="3276914"/>
                  <a:pt x="2109224" y="3292101"/>
                  <a:pt x="2148290" y="3409279"/>
                </a:cubicBezTo>
                <a:cubicBezTo>
                  <a:pt x="2164199" y="3456295"/>
                  <a:pt x="2179396" y="3542376"/>
                  <a:pt x="2086087" y="3635685"/>
                </a:cubicBezTo>
                <a:lnTo>
                  <a:pt x="1672341" y="4057391"/>
                </a:lnTo>
                <a:cubicBezTo>
                  <a:pt x="2047021" y="4463901"/>
                  <a:pt x="2500556" y="4651241"/>
                  <a:pt x="3016284" y="4612185"/>
                </a:cubicBezTo>
                <a:cubicBezTo>
                  <a:pt x="3727322" y="4549982"/>
                  <a:pt x="4203994" y="4190488"/>
                  <a:pt x="4469456" y="3502597"/>
                </a:cubicBezTo>
                <a:cubicBezTo>
                  <a:pt x="4469456" y="3502597"/>
                  <a:pt x="4469456" y="3494638"/>
                  <a:pt x="4477415" y="3494638"/>
                </a:cubicBezTo>
                <a:cubicBezTo>
                  <a:pt x="4547577" y="3330444"/>
                  <a:pt x="4688625" y="3276191"/>
                  <a:pt x="4781934" y="3276191"/>
                </a:cubicBezTo>
                <a:lnTo>
                  <a:pt x="5508158" y="3276191"/>
                </a:lnTo>
                <a:cubicBezTo>
                  <a:pt x="5539264" y="3276191"/>
                  <a:pt x="5672352" y="3284151"/>
                  <a:pt x="5750474" y="3393370"/>
                </a:cubicBezTo>
                <a:cubicBezTo>
                  <a:pt x="5781580" y="3440385"/>
                  <a:pt x="5820636" y="3518507"/>
                  <a:pt x="5789530" y="3627725"/>
                </a:cubicBezTo>
                <a:cubicBezTo>
                  <a:pt x="5524068" y="4674387"/>
                  <a:pt x="4907072" y="5377465"/>
                  <a:pt x="3945759" y="5729000"/>
                </a:cubicBezTo>
                <a:cubicBezTo>
                  <a:pt x="3585551" y="5846910"/>
                  <a:pt x="3218098" y="5909835"/>
                  <a:pt x="2866555" y="5909835"/>
                </a:cubicBezTo>
                <a:close/>
                <a:moveTo>
                  <a:pt x="773240" y="4628095"/>
                </a:moveTo>
                <a:lnTo>
                  <a:pt x="773240" y="4628095"/>
                </a:lnTo>
                <a:cubicBezTo>
                  <a:pt x="812296" y="4628095"/>
                  <a:pt x="851362" y="4644004"/>
                  <a:pt x="874509" y="4675110"/>
                </a:cubicBezTo>
                <a:cubicBezTo>
                  <a:pt x="1741780" y="5581438"/>
                  <a:pt x="2749377" y="5838950"/>
                  <a:pt x="3851014" y="5441113"/>
                </a:cubicBezTo>
                <a:cubicBezTo>
                  <a:pt x="4710326" y="5128635"/>
                  <a:pt x="5273079" y="4495720"/>
                  <a:pt x="5514672" y="3550326"/>
                </a:cubicBezTo>
                <a:lnTo>
                  <a:pt x="5514672" y="3550326"/>
                </a:lnTo>
                <a:lnTo>
                  <a:pt x="4795685" y="3550326"/>
                </a:lnTo>
                <a:cubicBezTo>
                  <a:pt x="4795685" y="3550326"/>
                  <a:pt x="4772538" y="3558286"/>
                  <a:pt x="4756628" y="3597342"/>
                </a:cubicBezTo>
                <a:lnTo>
                  <a:pt x="4756628" y="3597342"/>
                </a:lnTo>
                <a:cubicBezTo>
                  <a:pt x="4444151" y="4378542"/>
                  <a:pt x="3874170" y="4808198"/>
                  <a:pt x="3061141" y="4878360"/>
                </a:cubicBezTo>
                <a:cubicBezTo>
                  <a:pt x="2405079" y="4933336"/>
                  <a:pt x="1834376" y="4675101"/>
                  <a:pt x="1381573" y="4120307"/>
                </a:cubicBezTo>
                <a:cubicBezTo>
                  <a:pt x="1334557" y="4065332"/>
                  <a:pt x="1342517" y="3979982"/>
                  <a:pt x="1389533" y="3925007"/>
                </a:cubicBezTo>
                <a:lnTo>
                  <a:pt x="1772173" y="3542367"/>
                </a:lnTo>
                <a:lnTo>
                  <a:pt x="311033" y="3542367"/>
                </a:lnTo>
                <a:lnTo>
                  <a:pt x="311033" y="5018685"/>
                </a:lnTo>
                <a:lnTo>
                  <a:pt x="678486" y="4659191"/>
                </a:lnTo>
                <a:cubicBezTo>
                  <a:pt x="703078" y="4644004"/>
                  <a:pt x="734184" y="4628095"/>
                  <a:pt x="773240" y="4628095"/>
                </a:cubicBezTo>
                <a:close/>
              </a:path>
            </a:pathLst>
          </a:custGeom>
          <a:solidFill>
            <a:srgbClr val="548135"/>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62" name="Google Shape;362;p59"/>
          <p:cNvSpPr txBox="1"/>
          <p:nvPr/>
        </p:nvSpPr>
        <p:spPr>
          <a:xfrm>
            <a:off x="480571" y="4343250"/>
            <a:ext cx="3976573"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dirty="0">
                <a:latin typeface="Open Sans"/>
                <a:ea typeface="Open Sans"/>
                <a:cs typeface="Open Sans"/>
                <a:sym typeface="Open Sans"/>
              </a:rPr>
              <a:t>Y</a:t>
            </a:r>
            <a:r>
              <a:rPr lang="en-US" sz="2000" b="0" i="0" u="none" strike="noStrike" cap="none" dirty="0">
                <a:solidFill>
                  <a:srgbClr val="000000"/>
                </a:solidFill>
                <a:latin typeface="Open Sans"/>
                <a:ea typeface="Open Sans"/>
                <a:cs typeface="Open Sans"/>
                <a:sym typeface="Open Sans"/>
              </a:rPr>
              <a:t>our</a:t>
            </a:r>
            <a:r>
              <a:rPr lang="en-US" sz="2000" dirty="0">
                <a:ea typeface="Open Sans"/>
              </a:rPr>
              <a:t> </a:t>
            </a:r>
            <a:r>
              <a:rPr lang="en-US" sz="2000" b="0" i="0" u="none" strike="noStrike" cap="none" dirty="0">
                <a:solidFill>
                  <a:srgbClr val="000000"/>
                </a:solidFill>
                <a:latin typeface="Open Sans"/>
                <a:ea typeface="Open Sans"/>
                <a:cs typeface="Open Sans"/>
                <a:sym typeface="Open Sans"/>
              </a:rPr>
              <a:t>prompt plus an algorithm</a:t>
            </a:r>
          </a:p>
        </p:txBody>
      </p:sp>
      <p:cxnSp>
        <p:nvCxnSpPr>
          <p:cNvPr id="363" name="Google Shape;363;p59"/>
          <p:cNvCxnSpPr>
            <a:cxnSpLocks/>
          </p:cNvCxnSpPr>
          <p:nvPr/>
        </p:nvCxnSpPr>
        <p:spPr>
          <a:xfrm flipH="1">
            <a:off x="3399520" y="3461050"/>
            <a:ext cx="1057624" cy="769044"/>
          </a:xfrm>
          <a:prstGeom prst="straightConnector1">
            <a:avLst/>
          </a:prstGeom>
          <a:noFill/>
          <a:ln w="38100" cap="flat" cmpd="sng">
            <a:solidFill>
              <a:srgbClr val="2E75B5"/>
            </a:solidFill>
            <a:prstDash val="solid"/>
            <a:round/>
            <a:headEnd type="none" w="sm" len="sm"/>
            <a:tailEnd type="none" w="sm" len="sm"/>
          </a:ln>
          <a:effectLst>
            <a:outerShdw blurRad="40000" dist="23000" dir="5400000" rotWithShape="0">
              <a:srgbClr val="000000">
                <a:alpha val="34901"/>
              </a:srgbClr>
            </a:outerShdw>
          </a:effectLst>
        </p:spPr>
      </p:cxnSp>
      <p:sp>
        <p:nvSpPr>
          <p:cNvPr id="2" name="Google Shape;362;p59">
            <a:extLst>
              <a:ext uri="{FF2B5EF4-FFF2-40B4-BE49-F238E27FC236}">
                <a16:creationId xmlns:a16="http://schemas.microsoft.com/office/drawing/2014/main" id="{C9E75BFF-BCF9-5957-BFDD-4C73822B6646}"/>
              </a:ext>
            </a:extLst>
          </p:cNvPr>
          <p:cNvSpPr txBox="1"/>
          <p:nvPr/>
        </p:nvSpPr>
        <p:spPr>
          <a:xfrm>
            <a:off x="3603524" y="4559262"/>
            <a:ext cx="3302424"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dirty="0">
                <a:latin typeface="Open Sans"/>
                <a:ea typeface="Open Sans"/>
                <a:cs typeface="Open Sans"/>
                <a:sym typeface="Open Sans"/>
              </a:rPr>
              <a:t>T</a:t>
            </a:r>
            <a:r>
              <a:rPr lang="en-US" sz="2000" b="0" i="0" u="none" strike="noStrike" cap="none" dirty="0">
                <a:solidFill>
                  <a:srgbClr val="000000"/>
                </a:solidFill>
                <a:latin typeface="Open Sans"/>
                <a:ea typeface="Open Sans"/>
                <a:cs typeface="Open Sans"/>
                <a:sym typeface="Open Sans"/>
              </a:rPr>
              <a:t>he magic answer</a:t>
            </a:r>
            <a:endParaRPr sz="2000" dirty="0"/>
          </a:p>
        </p:txBody>
      </p:sp>
      <p:cxnSp>
        <p:nvCxnSpPr>
          <p:cNvPr id="3" name="Google Shape;363;p59">
            <a:extLst>
              <a:ext uri="{FF2B5EF4-FFF2-40B4-BE49-F238E27FC236}">
                <a16:creationId xmlns:a16="http://schemas.microsoft.com/office/drawing/2014/main" id="{4D1A4E2C-D3B7-820F-AEB7-C8BEC2E1B3B1}"/>
              </a:ext>
            </a:extLst>
          </p:cNvPr>
          <p:cNvCxnSpPr>
            <a:cxnSpLocks/>
          </p:cNvCxnSpPr>
          <p:nvPr/>
        </p:nvCxnSpPr>
        <p:spPr>
          <a:xfrm flipH="1">
            <a:off x="5828306" y="3814592"/>
            <a:ext cx="445273" cy="657892"/>
          </a:xfrm>
          <a:prstGeom prst="straightConnector1">
            <a:avLst/>
          </a:prstGeom>
          <a:noFill/>
          <a:ln w="38100" cap="flat" cmpd="sng">
            <a:solidFill>
              <a:srgbClr val="2E75B5"/>
            </a:solidFill>
            <a:prstDash val="solid"/>
            <a:round/>
            <a:headEnd type="none" w="sm" len="sm"/>
            <a:tailEnd type="none" w="sm" len="sm"/>
          </a:ln>
          <a:effectLst>
            <a:outerShdw blurRad="40000" dist="23000" dir="5400000" rotWithShape="0">
              <a:srgbClr val="000000">
                <a:alpha val="34901"/>
              </a:srgb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67"/>
        <p:cNvGrpSpPr/>
        <p:nvPr/>
      </p:nvGrpSpPr>
      <p:grpSpPr>
        <a:xfrm>
          <a:off x="0" y="0"/>
          <a:ext cx="0" cy="0"/>
          <a:chOff x="0" y="0"/>
          <a:chExt cx="0" cy="0"/>
        </a:xfrm>
      </p:grpSpPr>
      <p:sp>
        <p:nvSpPr>
          <p:cNvPr id="368" name="Google Shape;368;p60"/>
          <p:cNvSpPr/>
          <p:nvPr/>
        </p:nvSpPr>
        <p:spPr>
          <a:xfrm>
            <a:off x="-5250" y="-32650"/>
            <a:ext cx="9144000" cy="2280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60"/>
          <p:cNvSpPr txBox="1"/>
          <p:nvPr/>
        </p:nvSpPr>
        <p:spPr>
          <a:xfrm>
            <a:off x="623400" y="438550"/>
            <a:ext cx="6282548" cy="568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2700"/>
              <a:buFont typeface="Rubik"/>
              <a:buNone/>
            </a:pPr>
            <a:r>
              <a:rPr lang="en-US" sz="3000" b="0" i="0" u="none" strike="noStrike" cap="none">
                <a:solidFill>
                  <a:srgbClr val="344769"/>
                </a:solidFill>
                <a:latin typeface="Roboto Condensed"/>
                <a:ea typeface="Roboto Condensed"/>
                <a:cs typeface="Roboto Condensed"/>
                <a:sym typeface="Roboto Condensed"/>
              </a:rPr>
              <a:t>Large Language Models</a:t>
            </a:r>
            <a:endParaRPr/>
          </a:p>
        </p:txBody>
      </p:sp>
      <p:sp>
        <p:nvSpPr>
          <p:cNvPr id="370" name="Google Shape;370;p60"/>
          <p:cNvSpPr/>
          <p:nvPr/>
        </p:nvSpPr>
        <p:spPr>
          <a:xfrm>
            <a:off x="3621367" y="1291269"/>
            <a:ext cx="2065455" cy="2797568"/>
          </a:xfrm>
          <a:custGeom>
            <a:avLst/>
            <a:gdLst/>
            <a:ahLst/>
            <a:cxnLst/>
            <a:rect l="l" t="t" r="r" b="b"/>
            <a:pathLst>
              <a:path w="5056909" h="6849340" extrusionOk="0">
                <a:moveTo>
                  <a:pt x="4657838" y="0"/>
                </a:moveTo>
                <a:lnTo>
                  <a:pt x="406666" y="0"/>
                </a:lnTo>
                <a:cubicBezTo>
                  <a:pt x="182187" y="0"/>
                  <a:pt x="0" y="182958"/>
                  <a:pt x="0" y="406666"/>
                </a:cubicBezTo>
                <a:lnTo>
                  <a:pt x="0" y="6450564"/>
                </a:lnTo>
                <a:cubicBezTo>
                  <a:pt x="0" y="6675042"/>
                  <a:pt x="182958" y="6857230"/>
                  <a:pt x="406666" y="6857230"/>
                </a:cubicBezTo>
                <a:lnTo>
                  <a:pt x="4657838" y="6857230"/>
                </a:lnTo>
                <a:cubicBezTo>
                  <a:pt x="4882316" y="6857230"/>
                  <a:pt x="5064503" y="6674263"/>
                  <a:pt x="5064503" y="6450564"/>
                </a:cubicBezTo>
                <a:lnTo>
                  <a:pt x="5064503" y="406666"/>
                </a:lnTo>
                <a:cubicBezTo>
                  <a:pt x="5064512" y="182958"/>
                  <a:pt x="4882316" y="0"/>
                  <a:pt x="4657838" y="0"/>
                </a:cubicBezTo>
                <a:close/>
                <a:moveTo>
                  <a:pt x="4757781" y="6451335"/>
                </a:moveTo>
                <a:cubicBezTo>
                  <a:pt x="4757781" y="6509758"/>
                  <a:pt x="4716269" y="6551270"/>
                  <a:pt x="4657847" y="6551270"/>
                </a:cubicBezTo>
                <a:lnTo>
                  <a:pt x="406666" y="6551270"/>
                </a:lnTo>
                <a:cubicBezTo>
                  <a:pt x="348243" y="6551270"/>
                  <a:pt x="306731" y="6509758"/>
                  <a:pt x="306731" y="6451335"/>
                </a:cubicBezTo>
                <a:lnTo>
                  <a:pt x="306731" y="406666"/>
                </a:lnTo>
                <a:cubicBezTo>
                  <a:pt x="306731" y="348243"/>
                  <a:pt x="348243" y="306731"/>
                  <a:pt x="406666" y="306731"/>
                </a:cubicBezTo>
                <a:lnTo>
                  <a:pt x="4657838" y="306731"/>
                </a:lnTo>
                <a:cubicBezTo>
                  <a:pt x="4716261" y="306731"/>
                  <a:pt x="4757772" y="348243"/>
                  <a:pt x="4757772" y="406666"/>
                </a:cubicBezTo>
                <a:lnTo>
                  <a:pt x="4757772" y="6451335"/>
                </a:lnTo>
                <a:close/>
                <a:moveTo>
                  <a:pt x="4052065" y="4815433"/>
                </a:moveTo>
                <a:cubicBezTo>
                  <a:pt x="4052065" y="4898457"/>
                  <a:pt x="3985953" y="4964569"/>
                  <a:pt x="3902930" y="4964569"/>
                </a:cubicBezTo>
                <a:lnTo>
                  <a:pt x="1992595" y="4964569"/>
                </a:lnTo>
                <a:cubicBezTo>
                  <a:pt x="1909572" y="4964569"/>
                  <a:pt x="1843460" y="4898457"/>
                  <a:pt x="1843460" y="4815433"/>
                </a:cubicBezTo>
                <a:cubicBezTo>
                  <a:pt x="1843460" y="4732410"/>
                  <a:pt x="1909572" y="4666298"/>
                  <a:pt x="1992595" y="4666298"/>
                </a:cubicBezTo>
                <a:lnTo>
                  <a:pt x="3902159" y="4666298"/>
                </a:lnTo>
                <a:cubicBezTo>
                  <a:pt x="3977502" y="4657846"/>
                  <a:pt x="4052065" y="4732410"/>
                  <a:pt x="4052065" y="4815433"/>
                </a:cubicBezTo>
                <a:close/>
                <a:moveTo>
                  <a:pt x="4052065" y="5737168"/>
                </a:moveTo>
                <a:cubicBezTo>
                  <a:pt x="4052065" y="5820191"/>
                  <a:pt x="3985953" y="5886303"/>
                  <a:pt x="3902930" y="5886303"/>
                </a:cubicBezTo>
                <a:lnTo>
                  <a:pt x="1992595" y="5886303"/>
                </a:lnTo>
                <a:cubicBezTo>
                  <a:pt x="1909572" y="5886303"/>
                  <a:pt x="1843460" y="5820191"/>
                  <a:pt x="1843460" y="5737168"/>
                </a:cubicBezTo>
                <a:cubicBezTo>
                  <a:pt x="1843460" y="5654144"/>
                  <a:pt x="1909572" y="5588032"/>
                  <a:pt x="1992595" y="5588032"/>
                </a:cubicBezTo>
                <a:lnTo>
                  <a:pt x="3902159" y="5588032"/>
                </a:lnTo>
                <a:cubicBezTo>
                  <a:pt x="3977502" y="5579572"/>
                  <a:pt x="4052065" y="5654144"/>
                  <a:pt x="4052065" y="5737168"/>
                </a:cubicBezTo>
                <a:close/>
                <a:moveTo>
                  <a:pt x="4052065" y="3902168"/>
                </a:moveTo>
                <a:cubicBezTo>
                  <a:pt x="4052065" y="3985191"/>
                  <a:pt x="3985953" y="4051303"/>
                  <a:pt x="3902930" y="4051303"/>
                </a:cubicBezTo>
                <a:lnTo>
                  <a:pt x="1992595" y="4051303"/>
                </a:lnTo>
                <a:cubicBezTo>
                  <a:pt x="1909572" y="4051303"/>
                  <a:pt x="1843460" y="3985191"/>
                  <a:pt x="1843460" y="3902168"/>
                </a:cubicBezTo>
                <a:cubicBezTo>
                  <a:pt x="1843460" y="3819144"/>
                  <a:pt x="1909572" y="3753032"/>
                  <a:pt x="1992595" y="3753032"/>
                </a:cubicBezTo>
                <a:lnTo>
                  <a:pt x="3902159" y="3753032"/>
                </a:lnTo>
                <a:cubicBezTo>
                  <a:pt x="3977502" y="3753023"/>
                  <a:pt x="4052065" y="3819144"/>
                  <a:pt x="4052065" y="3902168"/>
                </a:cubicBezTo>
                <a:close/>
                <a:moveTo>
                  <a:pt x="4052065" y="2997344"/>
                </a:moveTo>
                <a:cubicBezTo>
                  <a:pt x="4052065" y="3080368"/>
                  <a:pt x="3985953" y="3146480"/>
                  <a:pt x="3902930" y="3146480"/>
                </a:cubicBezTo>
                <a:lnTo>
                  <a:pt x="1992595" y="3146480"/>
                </a:lnTo>
                <a:cubicBezTo>
                  <a:pt x="1909572" y="3146480"/>
                  <a:pt x="1843460" y="3080368"/>
                  <a:pt x="1843460" y="2997344"/>
                </a:cubicBezTo>
                <a:cubicBezTo>
                  <a:pt x="1843460" y="2914321"/>
                  <a:pt x="1909572" y="2848209"/>
                  <a:pt x="1992595" y="2848209"/>
                </a:cubicBezTo>
                <a:lnTo>
                  <a:pt x="3902159" y="2848209"/>
                </a:lnTo>
                <a:cubicBezTo>
                  <a:pt x="3977502" y="2848209"/>
                  <a:pt x="4052065" y="2914321"/>
                  <a:pt x="4052065" y="2997344"/>
                </a:cubicBezTo>
                <a:close/>
                <a:moveTo>
                  <a:pt x="1835000" y="2092530"/>
                </a:moveTo>
                <a:cubicBezTo>
                  <a:pt x="1835000" y="2009507"/>
                  <a:pt x="1901112" y="1943395"/>
                  <a:pt x="1984136" y="1943395"/>
                </a:cubicBezTo>
                <a:lnTo>
                  <a:pt x="3876797" y="1943395"/>
                </a:lnTo>
                <a:cubicBezTo>
                  <a:pt x="3959819" y="1943395"/>
                  <a:pt x="4025932" y="2009507"/>
                  <a:pt x="4025932" y="2092530"/>
                </a:cubicBezTo>
                <a:cubicBezTo>
                  <a:pt x="4025932" y="2175553"/>
                  <a:pt x="3959819" y="2241666"/>
                  <a:pt x="3876797" y="2241666"/>
                </a:cubicBezTo>
                <a:lnTo>
                  <a:pt x="1984906" y="2241666"/>
                </a:lnTo>
                <a:cubicBezTo>
                  <a:pt x="1901883" y="2241666"/>
                  <a:pt x="1835000" y="2175553"/>
                  <a:pt x="1835000" y="2092530"/>
                </a:cubicBezTo>
                <a:close/>
                <a:moveTo>
                  <a:pt x="1835000" y="1179256"/>
                </a:moveTo>
                <a:cubicBezTo>
                  <a:pt x="1835000" y="1096232"/>
                  <a:pt x="1901112" y="1030120"/>
                  <a:pt x="1984136" y="1030120"/>
                </a:cubicBezTo>
                <a:lnTo>
                  <a:pt x="3876797" y="1030120"/>
                </a:lnTo>
                <a:cubicBezTo>
                  <a:pt x="3959819" y="1030120"/>
                  <a:pt x="4025932" y="1096232"/>
                  <a:pt x="4025932" y="1179256"/>
                </a:cubicBezTo>
                <a:cubicBezTo>
                  <a:pt x="4025932" y="1262279"/>
                  <a:pt x="3959819" y="1328391"/>
                  <a:pt x="3876797" y="1328391"/>
                </a:cubicBezTo>
                <a:lnTo>
                  <a:pt x="1984906" y="1328391"/>
                </a:lnTo>
                <a:cubicBezTo>
                  <a:pt x="1901883" y="1336851"/>
                  <a:pt x="1835000" y="1262288"/>
                  <a:pt x="1835000" y="1179256"/>
                </a:cubicBezTo>
                <a:close/>
                <a:moveTo>
                  <a:pt x="1286879" y="1179256"/>
                </a:moveTo>
                <a:cubicBezTo>
                  <a:pt x="1286879" y="1270739"/>
                  <a:pt x="1212307" y="1345302"/>
                  <a:pt x="1120833" y="1345302"/>
                </a:cubicBezTo>
                <a:cubicBezTo>
                  <a:pt x="1029349" y="1345302"/>
                  <a:pt x="954786" y="1270730"/>
                  <a:pt x="954786" y="1179256"/>
                </a:cubicBezTo>
                <a:cubicBezTo>
                  <a:pt x="954786" y="1087772"/>
                  <a:pt x="1029358" y="1013209"/>
                  <a:pt x="1120833" y="1013209"/>
                </a:cubicBezTo>
                <a:cubicBezTo>
                  <a:pt x="1212316" y="1013209"/>
                  <a:pt x="1286879" y="1087781"/>
                  <a:pt x="1286879" y="1179256"/>
                </a:cubicBezTo>
                <a:close/>
                <a:moveTo>
                  <a:pt x="1286879" y="2092530"/>
                </a:moveTo>
                <a:cubicBezTo>
                  <a:pt x="1286879" y="2184013"/>
                  <a:pt x="1212307" y="2258577"/>
                  <a:pt x="1120833" y="2258577"/>
                </a:cubicBezTo>
                <a:cubicBezTo>
                  <a:pt x="1029349" y="2258577"/>
                  <a:pt x="954786" y="2184005"/>
                  <a:pt x="954786" y="2092530"/>
                </a:cubicBezTo>
                <a:cubicBezTo>
                  <a:pt x="954786" y="2001055"/>
                  <a:pt x="1029358" y="1926483"/>
                  <a:pt x="1120833" y="1926483"/>
                </a:cubicBezTo>
                <a:cubicBezTo>
                  <a:pt x="1212316" y="1918023"/>
                  <a:pt x="1286879" y="1992595"/>
                  <a:pt x="1286879" y="2092530"/>
                </a:cubicBezTo>
                <a:close/>
                <a:moveTo>
                  <a:pt x="1286879" y="2980433"/>
                </a:moveTo>
                <a:cubicBezTo>
                  <a:pt x="1286879" y="3071916"/>
                  <a:pt x="1212307" y="3146480"/>
                  <a:pt x="1120833" y="3146480"/>
                </a:cubicBezTo>
                <a:cubicBezTo>
                  <a:pt x="1029349" y="3146480"/>
                  <a:pt x="954786" y="3071908"/>
                  <a:pt x="954786" y="2980433"/>
                </a:cubicBezTo>
                <a:cubicBezTo>
                  <a:pt x="954786" y="2888959"/>
                  <a:pt x="1029358" y="2814386"/>
                  <a:pt x="1120833" y="2814386"/>
                </a:cubicBezTo>
                <a:cubicBezTo>
                  <a:pt x="1212316" y="2806697"/>
                  <a:pt x="1286879" y="2881269"/>
                  <a:pt x="1286879" y="2980433"/>
                </a:cubicBezTo>
                <a:close/>
                <a:moveTo>
                  <a:pt x="1286879" y="3886018"/>
                </a:moveTo>
                <a:cubicBezTo>
                  <a:pt x="1286879" y="3977502"/>
                  <a:pt x="1212307" y="4052065"/>
                  <a:pt x="1120833" y="4052065"/>
                </a:cubicBezTo>
                <a:cubicBezTo>
                  <a:pt x="1029349" y="4052065"/>
                  <a:pt x="954786" y="3977493"/>
                  <a:pt x="954786" y="3886018"/>
                </a:cubicBezTo>
                <a:cubicBezTo>
                  <a:pt x="954786" y="3794535"/>
                  <a:pt x="1029358" y="3719972"/>
                  <a:pt x="1120833" y="3719972"/>
                </a:cubicBezTo>
                <a:cubicBezTo>
                  <a:pt x="1212316" y="3719972"/>
                  <a:pt x="1286879" y="3794544"/>
                  <a:pt x="1286879" y="3886018"/>
                </a:cubicBezTo>
                <a:close/>
                <a:moveTo>
                  <a:pt x="1286879" y="4823893"/>
                </a:moveTo>
                <a:cubicBezTo>
                  <a:pt x="1286879" y="4915377"/>
                  <a:pt x="1212307" y="4989940"/>
                  <a:pt x="1120833" y="4989940"/>
                </a:cubicBezTo>
                <a:cubicBezTo>
                  <a:pt x="1029349" y="4989940"/>
                  <a:pt x="954786" y="4915368"/>
                  <a:pt x="954786" y="4823893"/>
                </a:cubicBezTo>
                <a:cubicBezTo>
                  <a:pt x="954786" y="4732410"/>
                  <a:pt x="1029358" y="4657846"/>
                  <a:pt x="1120833" y="4657846"/>
                </a:cubicBezTo>
                <a:cubicBezTo>
                  <a:pt x="1212316" y="4657846"/>
                  <a:pt x="1286879" y="4732410"/>
                  <a:pt x="1286879" y="4823893"/>
                </a:cubicBezTo>
                <a:close/>
                <a:moveTo>
                  <a:pt x="1286879" y="5737168"/>
                </a:moveTo>
                <a:cubicBezTo>
                  <a:pt x="1286879" y="5828651"/>
                  <a:pt x="1212307" y="5903214"/>
                  <a:pt x="1120833" y="5903214"/>
                </a:cubicBezTo>
                <a:cubicBezTo>
                  <a:pt x="1029349" y="5903214"/>
                  <a:pt x="954786" y="5828642"/>
                  <a:pt x="954786" y="5737168"/>
                </a:cubicBezTo>
                <a:cubicBezTo>
                  <a:pt x="954786" y="5645684"/>
                  <a:pt x="1029358" y="5571121"/>
                  <a:pt x="1120833" y="5571121"/>
                </a:cubicBezTo>
                <a:cubicBezTo>
                  <a:pt x="1212316" y="5562661"/>
                  <a:pt x="1286879" y="5645684"/>
                  <a:pt x="1286879" y="5737168"/>
                </a:cubicBezTo>
                <a:close/>
              </a:path>
            </a:pathLst>
          </a:custGeom>
          <a:solidFill>
            <a:srgbClr val="BF9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71" name="Google Shape;371;p60"/>
          <p:cNvSpPr/>
          <p:nvPr/>
        </p:nvSpPr>
        <p:spPr>
          <a:xfrm>
            <a:off x="432487" y="1721257"/>
            <a:ext cx="1706570" cy="1700983"/>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72" name="Google Shape;372;p60"/>
          <p:cNvSpPr/>
          <p:nvPr/>
        </p:nvSpPr>
        <p:spPr>
          <a:xfrm>
            <a:off x="7289008" y="1610039"/>
            <a:ext cx="1422505" cy="1923421"/>
          </a:xfrm>
          <a:custGeom>
            <a:avLst/>
            <a:gdLst/>
            <a:ahLst/>
            <a:cxnLst/>
            <a:rect l="l" t="t" r="r" b="b"/>
            <a:pathLst>
              <a:path w="5065568" h="6849340" extrusionOk="0">
                <a:moveTo>
                  <a:pt x="5070764" y="1945022"/>
                </a:moveTo>
                <a:lnTo>
                  <a:pt x="5070764" y="1945022"/>
                </a:lnTo>
                <a:cubicBezTo>
                  <a:pt x="5070764" y="1928085"/>
                  <a:pt x="5062296" y="1920396"/>
                  <a:pt x="5053827" y="1903459"/>
                </a:cubicBezTo>
                <a:cubicBezTo>
                  <a:pt x="5053827" y="1903459"/>
                  <a:pt x="5053827" y="1894990"/>
                  <a:pt x="5045358" y="1894990"/>
                </a:cubicBezTo>
                <a:cubicBezTo>
                  <a:pt x="5036890" y="1886522"/>
                  <a:pt x="5028421" y="1870364"/>
                  <a:pt x="5020731" y="1861895"/>
                </a:cubicBezTo>
                <a:lnTo>
                  <a:pt x="5020731" y="1861895"/>
                </a:lnTo>
                <a:lnTo>
                  <a:pt x="3183472" y="33095"/>
                </a:lnTo>
                <a:lnTo>
                  <a:pt x="3183472" y="33095"/>
                </a:lnTo>
                <a:lnTo>
                  <a:pt x="3183472" y="33095"/>
                </a:lnTo>
                <a:lnTo>
                  <a:pt x="3183472" y="33095"/>
                </a:lnTo>
                <a:cubicBezTo>
                  <a:pt x="3175003" y="24626"/>
                  <a:pt x="3166535" y="16158"/>
                  <a:pt x="3150377" y="8469"/>
                </a:cubicBezTo>
                <a:cubicBezTo>
                  <a:pt x="3150377" y="8469"/>
                  <a:pt x="3141908" y="8469"/>
                  <a:pt x="3141908" y="0"/>
                </a:cubicBezTo>
                <a:cubicBezTo>
                  <a:pt x="3133439" y="8469"/>
                  <a:pt x="3124971" y="0"/>
                  <a:pt x="3108813" y="0"/>
                </a:cubicBezTo>
                <a:lnTo>
                  <a:pt x="3108813" y="0"/>
                </a:lnTo>
                <a:cubicBezTo>
                  <a:pt x="3100344" y="0"/>
                  <a:pt x="3091876" y="0"/>
                  <a:pt x="3084186" y="0"/>
                </a:cubicBezTo>
                <a:lnTo>
                  <a:pt x="440263" y="0"/>
                </a:lnTo>
                <a:cubicBezTo>
                  <a:pt x="199350" y="0"/>
                  <a:pt x="0" y="199350"/>
                  <a:pt x="0" y="440263"/>
                </a:cubicBezTo>
                <a:lnTo>
                  <a:pt x="0" y="6417729"/>
                </a:lnTo>
                <a:cubicBezTo>
                  <a:pt x="0" y="6658642"/>
                  <a:pt x="199350" y="6857992"/>
                  <a:pt x="440263" y="6857992"/>
                </a:cubicBezTo>
                <a:lnTo>
                  <a:pt x="4629722" y="6857992"/>
                </a:lnTo>
                <a:cubicBezTo>
                  <a:pt x="4870635" y="6857992"/>
                  <a:pt x="5069985" y="6658642"/>
                  <a:pt x="5069985" y="6417729"/>
                </a:cubicBezTo>
                <a:lnTo>
                  <a:pt x="5069985" y="1978117"/>
                </a:lnTo>
                <a:cubicBezTo>
                  <a:pt x="5070764" y="1970428"/>
                  <a:pt x="5070764" y="1953491"/>
                  <a:pt x="5070764" y="1945022"/>
                </a:cubicBezTo>
                <a:close/>
                <a:moveTo>
                  <a:pt x="4547374" y="1820331"/>
                </a:moveTo>
                <a:lnTo>
                  <a:pt x="3234266" y="1820331"/>
                </a:lnTo>
                <a:lnTo>
                  <a:pt x="3234266" y="515701"/>
                </a:lnTo>
                <a:lnTo>
                  <a:pt x="4547374" y="1820331"/>
                </a:lnTo>
                <a:close/>
                <a:moveTo>
                  <a:pt x="4762881" y="6417737"/>
                </a:moveTo>
                <a:cubicBezTo>
                  <a:pt x="4762881" y="6492396"/>
                  <a:pt x="4704389" y="6550897"/>
                  <a:pt x="4629722" y="6550897"/>
                </a:cubicBezTo>
                <a:lnTo>
                  <a:pt x="440263" y="6550897"/>
                </a:lnTo>
                <a:cubicBezTo>
                  <a:pt x="365604" y="6550897"/>
                  <a:pt x="307103" y="6492396"/>
                  <a:pt x="307103" y="6417737"/>
                </a:cubicBezTo>
                <a:lnTo>
                  <a:pt x="307103" y="440263"/>
                </a:lnTo>
                <a:cubicBezTo>
                  <a:pt x="307103" y="365604"/>
                  <a:pt x="365604" y="307103"/>
                  <a:pt x="440263" y="307103"/>
                </a:cubicBezTo>
                <a:lnTo>
                  <a:pt x="2925613" y="307103"/>
                </a:lnTo>
                <a:lnTo>
                  <a:pt x="2925613" y="1978117"/>
                </a:lnTo>
                <a:cubicBezTo>
                  <a:pt x="2925613" y="2061245"/>
                  <a:pt x="2991803" y="2127435"/>
                  <a:pt x="3074930" y="2127435"/>
                </a:cubicBezTo>
                <a:lnTo>
                  <a:pt x="4754413" y="2127435"/>
                </a:lnTo>
                <a:lnTo>
                  <a:pt x="4754413" y="6417729"/>
                </a:lnTo>
                <a:lnTo>
                  <a:pt x="4762881" y="6417729"/>
                </a:lnTo>
                <a:close/>
                <a:moveTo>
                  <a:pt x="4056299" y="4812914"/>
                </a:moveTo>
                <a:cubicBezTo>
                  <a:pt x="4056299" y="4896041"/>
                  <a:pt x="3990109" y="4962240"/>
                  <a:pt x="3906982" y="4962240"/>
                </a:cubicBezTo>
                <a:lnTo>
                  <a:pt x="1139155" y="4962240"/>
                </a:lnTo>
                <a:cubicBezTo>
                  <a:pt x="1056028" y="4962240"/>
                  <a:pt x="989838" y="4896049"/>
                  <a:pt x="989838" y="4812914"/>
                </a:cubicBezTo>
                <a:cubicBezTo>
                  <a:pt x="989838" y="4729778"/>
                  <a:pt x="1056028" y="4663596"/>
                  <a:pt x="1139155" y="4663596"/>
                </a:cubicBezTo>
                <a:lnTo>
                  <a:pt x="3906982" y="4663596"/>
                </a:lnTo>
                <a:cubicBezTo>
                  <a:pt x="3990109" y="4655127"/>
                  <a:pt x="4056299" y="4729786"/>
                  <a:pt x="4056299" y="4812914"/>
                </a:cubicBezTo>
                <a:close/>
                <a:moveTo>
                  <a:pt x="4056299" y="5735782"/>
                </a:moveTo>
                <a:cubicBezTo>
                  <a:pt x="4056299" y="5818909"/>
                  <a:pt x="3990109" y="5885099"/>
                  <a:pt x="3906982" y="5885099"/>
                </a:cubicBezTo>
                <a:lnTo>
                  <a:pt x="1139155" y="5885099"/>
                </a:lnTo>
                <a:cubicBezTo>
                  <a:pt x="1056028" y="5885099"/>
                  <a:pt x="989838" y="5818909"/>
                  <a:pt x="989838" y="5735782"/>
                </a:cubicBezTo>
                <a:cubicBezTo>
                  <a:pt x="989838" y="5652655"/>
                  <a:pt x="1056028" y="5586465"/>
                  <a:pt x="1139155" y="5586465"/>
                </a:cubicBezTo>
                <a:lnTo>
                  <a:pt x="3906982" y="5586465"/>
                </a:lnTo>
                <a:cubicBezTo>
                  <a:pt x="3990109" y="5577996"/>
                  <a:pt x="4056299" y="5644186"/>
                  <a:pt x="4056299" y="5735782"/>
                </a:cubicBezTo>
                <a:close/>
                <a:moveTo>
                  <a:pt x="4056299" y="3898513"/>
                </a:moveTo>
                <a:cubicBezTo>
                  <a:pt x="4056299" y="3981641"/>
                  <a:pt x="3990109" y="4047831"/>
                  <a:pt x="3906982" y="4047831"/>
                </a:cubicBezTo>
                <a:lnTo>
                  <a:pt x="1139155" y="4047831"/>
                </a:lnTo>
                <a:cubicBezTo>
                  <a:pt x="1056028" y="4047831"/>
                  <a:pt x="989838" y="3981641"/>
                  <a:pt x="989838" y="3898513"/>
                </a:cubicBezTo>
                <a:cubicBezTo>
                  <a:pt x="989838" y="3815386"/>
                  <a:pt x="1056028" y="3749196"/>
                  <a:pt x="1139155" y="3749196"/>
                </a:cubicBezTo>
                <a:lnTo>
                  <a:pt x="3906982" y="3749196"/>
                </a:lnTo>
                <a:cubicBezTo>
                  <a:pt x="3990109" y="3749196"/>
                  <a:pt x="4056299" y="3815386"/>
                  <a:pt x="4056299" y="3898513"/>
                </a:cubicBezTo>
                <a:close/>
                <a:moveTo>
                  <a:pt x="1139155" y="2834796"/>
                </a:moveTo>
                <a:lnTo>
                  <a:pt x="3906982" y="2834796"/>
                </a:lnTo>
                <a:cubicBezTo>
                  <a:pt x="3990109" y="2834796"/>
                  <a:pt x="4056299" y="2900986"/>
                  <a:pt x="4056299" y="2984113"/>
                </a:cubicBezTo>
                <a:cubicBezTo>
                  <a:pt x="4056299" y="3067240"/>
                  <a:pt x="3990109" y="3133431"/>
                  <a:pt x="3906982" y="3133431"/>
                </a:cubicBezTo>
                <a:lnTo>
                  <a:pt x="1139155" y="3133431"/>
                </a:lnTo>
                <a:cubicBezTo>
                  <a:pt x="1056028" y="3133431"/>
                  <a:pt x="989838" y="3067240"/>
                  <a:pt x="989838" y="2984113"/>
                </a:cubicBezTo>
                <a:cubicBezTo>
                  <a:pt x="980590" y="2909455"/>
                  <a:pt x="1047560" y="2834796"/>
                  <a:pt x="1139155" y="2834796"/>
                </a:cubicBezTo>
                <a:close/>
                <a:moveTo>
                  <a:pt x="980590" y="1172251"/>
                </a:moveTo>
                <a:cubicBezTo>
                  <a:pt x="980590" y="1089123"/>
                  <a:pt x="1046780" y="1022933"/>
                  <a:pt x="1129908" y="1022933"/>
                </a:cubicBezTo>
                <a:lnTo>
                  <a:pt x="2085871" y="1022933"/>
                </a:lnTo>
                <a:cubicBezTo>
                  <a:pt x="2168998" y="1022933"/>
                  <a:pt x="2235189" y="1089123"/>
                  <a:pt x="2235189" y="1172251"/>
                </a:cubicBezTo>
                <a:cubicBezTo>
                  <a:pt x="2235189" y="1255378"/>
                  <a:pt x="2168998" y="1321568"/>
                  <a:pt x="2085871" y="1321568"/>
                </a:cubicBezTo>
                <a:lnTo>
                  <a:pt x="1761831" y="1321568"/>
                </a:lnTo>
                <a:lnTo>
                  <a:pt x="1761831" y="1969649"/>
                </a:lnTo>
                <a:cubicBezTo>
                  <a:pt x="1761831" y="2052776"/>
                  <a:pt x="1695641" y="2118966"/>
                  <a:pt x="1612513" y="2118966"/>
                </a:cubicBezTo>
                <a:cubicBezTo>
                  <a:pt x="1529386" y="2118966"/>
                  <a:pt x="1463196" y="2052776"/>
                  <a:pt x="1463196" y="1969649"/>
                </a:cubicBezTo>
                <a:lnTo>
                  <a:pt x="1463196" y="1330036"/>
                </a:lnTo>
                <a:lnTo>
                  <a:pt x="1139155" y="1330036"/>
                </a:lnTo>
                <a:cubicBezTo>
                  <a:pt x="1047560" y="1330036"/>
                  <a:pt x="980590" y="1255378"/>
                  <a:pt x="980590" y="1172251"/>
                </a:cubicBezTo>
                <a:close/>
              </a:path>
            </a:pathLst>
          </a:custGeom>
          <a:solidFill>
            <a:srgbClr val="B9391C"/>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73" name="Google Shape;373;p60"/>
          <p:cNvSpPr/>
          <p:nvPr/>
        </p:nvSpPr>
        <p:spPr>
          <a:xfrm>
            <a:off x="2449700" y="2146873"/>
            <a:ext cx="861024" cy="849750"/>
          </a:xfrm>
          <a:custGeom>
            <a:avLst/>
            <a:gdLst/>
            <a:ahLst/>
            <a:cxnLst/>
            <a:rect l="l" t="t" r="r" b="b"/>
            <a:pathLst>
              <a:path w="5819775" h="5743575" extrusionOk="0">
                <a:moveTo>
                  <a:pt x="3668335" y="5745259"/>
                </a:moveTo>
                <a:cubicBezTo>
                  <a:pt x="3660743" y="5745259"/>
                  <a:pt x="3646246" y="5745259"/>
                  <a:pt x="3638655" y="5745259"/>
                </a:cubicBezTo>
                <a:cubicBezTo>
                  <a:pt x="3481988" y="5715579"/>
                  <a:pt x="3340494" y="5611366"/>
                  <a:pt x="3265951" y="5469186"/>
                </a:cubicBezTo>
                <a:cubicBezTo>
                  <a:pt x="3258360" y="5461595"/>
                  <a:pt x="3258360" y="5454004"/>
                  <a:pt x="3250768" y="5447098"/>
                </a:cubicBezTo>
                <a:cubicBezTo>
                  <a:pt x="3243177" y="5431915"/>
                  <a:pt x="3183817" y="5320101"/>
                  <a:pt x="3011967" y="5313205"/>
                </a:cubicBezTo>
                <a:lnTo>
                  <a:pt x="3005061" y="5313205"/>
                </a:lnTo>
                <a:cubicBezTo>
                  <a:pt x="2945702" y="5313205"/>
                  <a:pt x="2893247" y="5313205"/>
                  <a:pt x="2833897" y="5313205"/>
                </a:cubicBezTo>
                <a:lnTo>
                  <a:pt x="2825611" y="5313205"/>
                </a:lnTo>
                <a:cubicBezTo>
                  <a:pt x="2646855" y="5313205"/>
                  <a:pt x="2586809" y="5440202"/>
                  <a:pt x="2586809" y="5447098"/>
                </a:cubicBezTo>
                <a:cubicBezTo>
                  <a:pt x="2579218" y="5454689"/>
                  <a:pt x="2579218" y="5462280"/>
                  <a:pt x="2571626" y="5469186"/>
                </a:cubicBezTo>
                <a:cubicBezTo>
                  <a:pt x="2497084" y="5610671"/>
                  <a:pt x="2355599" y="5714893"/>
                  <a:pt x="2198923" y="5745259"/>
                </a:cubicBezTo>
                <a:cubicBezTo>
                  <a:pt x="2176834" y="5752850"/>
                  <a:pt x="2154060" y="5752850"/>
                  <a:pt x="2131971" y="5745259"/>
                </a:cubicBezTo>
                <a:cubicBezTo>
                  <a:pt x="1990487" y="5707988"/>
                  <a:pt x="1841402" y="5655533"/>
                  <a:pt x="1706813" y="5588592"/>
                </a:cubicBezTo>
                <a:cubicBezTo>
                  <a:pt x="1684725" y="5581000"/>
                  <a:pt x="1669542" y="5566503"/>
                  <a:pt x="1654359" y="5551320"/>
                </a:cubicBezTo>
                <a:cubicBezTo>
                  <a:pt x="1557738" y="5424323"/>
                  <a:pt x="1512875" y="5253159"/>
                  <a:pt x="1550146" y="5096492"/>
                </a:cubicBezTo>
                <a:cubicBezTo>
                  <a:pt x="1550146" y="5088900"/>
                  <a:pt x="1550146" y="5081309"/>
                  <a:pt x="1557738" y="5066812"/>
                </a:cubicBezTo>
                <a:cubicBezTo>
                  <a:pt x="1557738" y="5051629"/>
                  <a:pt x="1587418" y="4925328"/>
                  <a:pt x="1461116" y="4813514"/>
                </a:cubicBezTo>
                <a:lnTo>
                  <a:pt x="1453525" y="4805922"/>
                </a:lnTo>
                <a:cubicBezTo>
                  <a:pt x="1408662" y="4768651"/>
                  <a:pt x="1363799" y="4731380"/>
                  <a:pt x="1319632" y="4694108"/>
                </a:cubicBezTo>
                <a:lnTo>
                  <a:pt x="1319632" y="4694108"/>
                </a:lnTo>
                <a:cubicBezTo>
                  <a:pt x="1260272" y="4649246"/>
                  <a:pt x="1200226" y="4627157"/>
                  <a:pt x="1133285" y="4627157"/>
                </a:cubicBezTo>
                <a:cubicBezTo>
                  <a:pt x="1080830" y="4627157"/>
                  <a:pt x="1043559" y="4642340"/>
                  <a:pt x="1043559" y="4642340"/>
                </a:cubicBezTo>
                <a:cubicBezTo>
                  <a:pt x="1035968" y="4649931"/>
                  <a:pt x="1028376" y="4649931"/>
                  <a:pt x="1013879" y="4649931"/>
                </a:cubicBezTo>
                <a:cubicBezTo>
                  <a:pt x="864803" y="4709291"/>
                  <a:pt x="686038" y="4702386"/>
                  <a:pt x="544554" y="4620252"/>
                </a:cubicBezTo>
                <a:cubicBezTo>
                  <a:pt x="522465" y="4612660"/>
                  <a:pt x="507282" y="4598163"/>
                  <a:pt x="499691" y="4575389"/>
                </a:cubicBezTo>
                <a:cubicBezTo>
                  <a:pt x="417557" y="4455983"/>
                  <a:pt x="343014" y="4329682"/>
                  <a:pt x="276073" y="4195094"/>
                </a:cubicBezTo>
                <a:cubicBezTo>
                  <a:pt x="268481" y="4173005"/>
                  <a:pt x="260890" y="4157822"/>
                  <a:pt x="260890" y="4135734"/>
                </a:cubicBezTo>
                <a:cubicBezTo>
                  <a:pt x="260890" y="3971465"/>
                  <a:pt x="343024" y="3807893"/>
                  <a:pt x="469325" y="3710576"/>
                </a:cubicBezTo>
                <a:cubicBezTo>
                  <a:pt x="476917" y="3702984"/>
                  <a:pt x="484508" y="3695393"/>
                  <a:pt x="491414" y="3695393"/>
                </a:cubicBezTo>
                <a:cubicBezTo>
                  <a:pt x="499005" y="3687801"/>
                  <a:pt x="603228" y="3605667"/>
                  <a:pt x="581139" y="3434503"/>
                </a:cubicBezTo>
                <a:cubicBezTo>
                  <a:pt x="581139" y="3434503"/>
                  <a:pt x="581139" y="3434503"/>
                  <a:pt x="581139" y="3426912"/>
                </a:cubicBezTo>
                <a:cubicBezTo>
                  <a:pt x="565956" y="3374458"/>
                  <a:pt x="559051" y="3315098"/>
                  <a:pt x="551459" y="3255748"/>
                </a:cubicBezTo>
                <a:cubicBezTo>
                  <a:pt x="551459" y="3248156"/>
                  <a:pt x="551459" y="3248156"/>
                  <a:pt x="551459" y="3248156"/>
                </a:cubicBezTo>
                <a:cubicBezTo>
                  <a:pt x="521780" y="3076992"/>
                  <a:pt x="380295" y="3039721"/>
                  <a:pt x="380295" y="3039721"/>
                </a:cubicBezTo>
                <a:cubicBezTo>
                  <a:pt x="372704" y="3039721"/>
                  <a:pt x="365112" y="3032129"/>
                  <a:pt x="350615" y="3032129"/>
                </a:cubicBezTo>
                <a:cubicBezTo>
                  <a:pt x="193939" y="2979675"/>
                  <a:pt x="60046" y="2853374"/>
                  <a:pt x="7591" y="2696697"/>
                </a:cubicBezTo>
                <a:cubicBezTo>
                  <a:pt x="0" y="2674627"/>
                  <a:pt x="0" y="2659444"/>
                  <a:pt x="0" y="2637356"/>
                </a:cubicBezTo>
                <a:cubicBezTo>
                  <a:pt x="15183" y="2503463"/>
                  <a:pt x="37271" y="2361283"/>
                  <a:pt x="74543" y="2219790"/>
                </a:cubicBezTo>
                <a:cubicBezTo>
                  <a:pt x="82134" y="2197701"/>
                  <a:pt x="89726" y="2182518"/>
                  <a:pt x="104223" y="2167335"/>
                </a:cubicBezTo>
                <a:cubicBezTo>
                  <a:pt x="216037" y="2033442"/>
                  <a:pt x="380295" y="1958900"/>
                  <a:pt x="543868" y="1965805"/>
                </a:cubicBezTo>
                <a:cubicBezTo>
                  <a:pt x="551459" y="1965805"/>
                  <a:pt x="559051" y="1965805"/>
                  <a:pt x="573548" y="1965805"/>
                </a:cubicBezTo>
                <a:cubicBezTo>
                  <a:pt x="610819" y="1965805"/>
                  <a:pt x="730225" y="1958214"/>
                  <a:pt x="804758" y="1824321"/>
                </a:cubicBezTo>
                <a:cubicBezTo>
                  <a:pt x="804758" y="1824321"/>
                  <a:pt x="804758" y="1816729"/>
                  <a:pt x="812349" y="1816729"/>
                </a:cubicBezTo>
                <a:cubicBezTo>
                  <a:pt x="834438" y="1771867"/>
                  <a:pt x="864803" y="1720108"/>
                  <a:pt x="902075" y="1667654"/>
                </a:cubicBezTo>
                <a:cubicBezTo>
                  <a:pt x="902075" y="1667654"/>
                  <a:pt x="902075" y="1660062"/>
                  <a:pt x="909666" y="1660062"/>
                </a:cubicBezTo>
                <a:cubicBezTo>
                  <a:pt x="991800" y="1510987"/>
                  <a:pt x="924849" y="1399173"/>
                  <a:pt x="917258" y="1383990"/>
                </a:cubicBezTo>
                <a:cubicBezTo>
                  <a:pt x="909666" y="1376398"/>
                  <a:pt x="909666" y="1368807"/>
                  <a:pt x="902075" y="1361901"/>
                </a:cubicBezTo>
                <a:cubicBezTo>
                  <a:pt x="812349" y="1212826"/>
                  <a:pt x="790261" y="1034060"/>
                  <a:pt x="857212" y="869802"/>
                </a:cubicBezTo>
                <a:cubicBezTo>
                  <a:pt x="864803" y="854619"/>
                  <a:pt x="872395" y="832530"/>
                  <a:pt x="886892" y="817347"/>
                </a:cubicBezTo>
                <a:cubicBezTo>
                  <a:pt x="983513" y="720726"/>
                  <a:pt x="1088422" y="631000"/>
                  <a:pt x="1200236" y="556458"/>
                </a:cubicBezTo>
                <a:cubicBezTo>
                  <a:pt x="1215419" y="541275"/>
                  <a:pt x="1237507" y="534369"/>
                  <a:pt x="1252690" y="534369"/>
                </a:cubicBezTo>
                <a:cubicBezTo>
                  <a:pt x="1423854" y="497098"/>
                  <a:pt x="1603305" y="549552"/>
                  <a:pt x="1729607" y="661366"/>
                </a:cubicBezTo>
                <a:cubicBezTo>
                  <a:pt x="1737198" y="668957"/>
                  <a:pt x="1744789" y="668957"/>
                  <a:pt x="1751695" y="676549"/>
                </a:cubicBezTo>
                <a:cubicBezTo>
                  <a:pt x="1751695" y="676549"/>
                  <a:pt x="1818646" y="735909"/>
                  <a:pt x="1915963" y="735909"/>
                </a:cubicBezTo>
                <a:cubicBezTo>
                  <a:pt x="1945643" y="735909"/>
                  <a:pt x="1982914" y="728317"/>
                  <a:pt x="2020176" y="720726"/>
                </a:cubicBezTo>
                <a:lnTo>
                  <a:pt x="2020176" y="720726"/>
                </a:lnTo>
                <a:cubicBezTo>
                  <a:pt x="2079536" y="698637"/>
                  <a:pt x="2139582" y="675863"/>
                  <a:pt x="2191341" y="661366"/>
                </a:cubicBezTo>
                <a:cubicBezTo>
                  <a:pt x="2348017" y="602006"/>
                  <a:pt x="2370096" y="467427"/>
                  <a:pt x="2370096" y="452930"/>
                </a:cubicBezTo>
                <a:cubicBezTo>
                  <a:pt x="2370096" y="445339"/>
                  <a:pt x="2370096" y="437748"/>
                  <a:pt x="2377688" y="430842"/>
                </a:cubicBezTo>
                <a:cubicBezTo>
                  <a:pt x="2399776" y="259678"/>
                  <a:pt x="2504685" y="103001"/>
                  <a:pt x="2660666" y="20876"/>
                </a:cubicBezTo>
                <a:cubicBezTo>
                  <a:pt x="2675849" y="13285"/>
                  <a:pt x="2697937" y="5694"/>
                  <a:pt x="2713120" y="5694"/>
                </a:cubicBezTo>
                <a:cubicBezTo>
                  <a:pt x="2862196" y="-1898"/>
                  <a:pt x="2966418" y="-1898"/>
                  <a:pt x="3115494" y="5694"/>
                </a:cubicBezTo>
                <a:cubicBezTo>
                  <a:pt x="3137583" y="5694"/>
                  <a:pt x="3152766" y="13285"/>
                  <a:pt x="3167948" y="20876"/>
                </a:cubicBezTo>
                <a:cubicBezTo>
                  <a:pt x="3324616" y="103010"/>
                  <a:pt x="3428838" y="252086"/>
                  <a:pt x="3450927" y="423251"/>
                </a:cubicBezTo>
                <a:cubicBezTo>
                  <a:pt x="3450927" y="430842"/>
                  <a:pt x="3458518" y="438433"/>
                  <a:pt x="3458518" y="452930"/>
                </a:cubicBezTo>
                <a:cubicBezTo>
                  <a:pt x="3458518" y="468113"/>
                  <a:pt x="3480607" y="594415"/>
                  <a:pt x="3637274" y="661366"/>
                </a:cubicBezTo>
                <a:lnTo>
                  <a:pt x="3637274" y="661366"/>
                </a:lnTo>
                <a:cubicBezTo>
                  <a:pt x="3696633" y="676549"/>
                  <a:pt x="3756679" y="698637"/>
                  <a:pt x="3808438" y="720726"/>
                </a:cubicBezTo>
                <a:lnTo>
                  <a:pt x="3808438" y="720726"/>
                </a:lnTo>
                <a:cubicBezTo>
                  <a:pt x="3845709" y="735909"/>
                  <a:pt x="3882981" y="742814"/>
                  <a:pt x="3912651" y="742814"/>
                </a:cubicBezTo>
                <a:cubicBezTo>
                  <a:pt x="4016864" y="742814"/>
                  <a:pt x="4076919" y="683455"/>
                  <a:pt x="4076919" y="683455"/>
                </a:cubicBezTo>
                <a:cubicBezTo>
                  <a:pt x="4084511" y="675863"/>
                  <a:pt x="4092102" y="668272"/>
                  <a:pt x="4099008" y="668272"/>
                </a:cubicBezTo>
                <a:cubicBezTo>
                  <a:pt x="4226005" y="556458"/>
                  <a:pt x="4404760" y="504003"/>
                  <a:pt x="4575924" y="541275"/>
                </a:cubicBezTo>
                <a:cubicBezTo>
                  <a:pt x="4598013" y="548866"/>
                  <a:pt x="4613196" y="556458"/>
                  <a:pt x="4628379" y="563363"/>
                </a:cubicBezTo>
                <a:cubicBezTo>
                  <a:pt x="4740193" y="645497"/>
                  <a:pt x="4844406" y="734528"/>
                  <a:pt x="4941722" y="824253"/>
                </a:cubicBezTo>
                <a:cubicBezTo>
                  <a:pt x="4956905" y="839436"/>
                  <a:pt x="4963811" y="853933"/>
                  <a:pt x="4971403" y="876707"/>
                </a:cubicBezTo>
                <a:cubicBezTo>
                  <a:pt x="5030762" y="1040975"/>
                  <a:pt x="5016266" y="1219731"/>
                  <a:pt x="4926540" y="1368807"/>
                </a:cubicBezTo>
                <a:cubicBezTo>
                  <a:pt x="4926540" y="1376398"/>
                  <a:pt x="4918948" y="1383990"/>
                  <a:pt x="4911357" y="1390895"/>
                </a:cubicBezTo>
                <a:cubicBezTo>
                  <a:pt x="4903765" y="1397801"/>
                  <a:pt x="4836814" y="1517892"/>
                  <a:pt x="4918948" y="1666968"/>
                </a:cubicBezTo>
                <a:cubicBezTo>
                  <a:pt x="4918948" y="1666968"/>
                  <a:pt x="4918948" y="1674559"/>
                  <a:pt x="4926540" y="1674559"/>
                </a:cubicBezTo>
                <a:cubicBezTo>
                  <a:pt x="4956220" y="1727014"/>
                  <a:pt x="4985899" y="1771181"/>
                  <a:pt x="5016266" y="1823635"/>
                </a:cubicBezTo>
                <a:cubicBezTo>
                  <a:pt x="5016266" y="1823635"/>
                  <a:pt x="5016266" y="1831227"/>
                  <a:pt x="5023857" y="1831227"/>
                </a:cubicBezTo>
                <a:cubicBezTo>
                  <a:pt x="5098400" y="1958223"/>
                  <a:pt x="5217795" y="1972711"/>
                  <a:pt x="5255067" y="1972711"/>
                </a:cubicBezTo>
                <a:cubicBezTo>
                  <a:pt x="5262658" y="1972711"/>
                  <a:pt x="5277155" y="1972711"/>
                  <a:pt x="5284746" y="1972711"/>
                </a:cubicBezTo>
                <a:cubicBezTo>
                  <a:pt x="5449015" y="1965120"/>
                  <a:pt x="5620179" y="2039662"/>
                  <a:pt x="5724392" y="2174241"/>
                </a:cubicBezTo>
                <a:cubicBezTo>
                  <a:pt x="5739575" y="2189424"/>
                  <a:pt x="5746480" y="2211512"/>
                  <a:pt x="5754072" y="2226695"/>
                </a:cubicBezTo>
                <a:cubicBezTo>
                  <a:pt x="5791343" y="2360588"/>
                  <a:pt x="5813431" y="2502768"/>
                  <a:pt x="5828614" y="2644262"/>
                </a:cubicBezTo>
                <a:cubicBezTo>
                  <a:pt x="5828614" y="2666350"/>
                  <a:pt x="5828614" y="2681533"/>
                  <a:pt x="5821023" y="2703621"/>
                </a:cubicBezTo>
                <a:cubicBezTo>
                  <a:pt x="5761663" y="2867890"/>
                  <a:pt x="5634676" y="2986600"/>
                  <a:pt x="5477999" y="3039054"/>
                </a:cubicBezTo>
                <a:cubicBezTo>
                  <a:pt x="5470408" y="3046645"/>
                  <a:pt x="5462816" y="3046645"/>
                  <a:pt x="5448319" y="3046645"/>
                </a:cubicBezTo>
                <a:cubicBezTo>
                  <a:pt x="5433137" y="3046645"/>
                  <a:pt x="5306835" y="3091508"/>
                  <a:pt x="5277155" y="3262672"/>
                </a:cubicBezTo>
                <a:lnTo>
                  <a:pt x="5277155" y="3270263"/>
                </a:lnTo>
                <a:cubicBezTo>
                  <a:pt x="5269563" y="3329624"/>
                  <a:pt x="5261972" y="3389669"/>
                  <a:pt x="5247475" y="3441428"/>
                </a:cubicBezTo>
                <a:lnTo>
                  <a:pt x="5247475" y="3449019"/>
                </a:lnTo>
                <a:cubicBezTo>
                  <a:pt x="5225387" y="3598095"/>
                  <a:pt x="5337201" y="3680229"/>
                  <a:pt x="5337201" y="3680229"/>
                </a:cubicBezTo>
                <a:cubicBezTo>
                  <a:pt x="5344792" y="3687821"/>
                  <a:pt x="5352383" y="3695412"/>
                  <a:pt x="5359289" y="3702318"/>
                </a:cubicBezTo>
                <a:cubicBezTo>
                  <a:pt x="5486286" y="3806531"/>
                  <a:pt x="5567725" y="3963207"/>
                  <a:pt x="5567725" y="4127475"/>
                </a:cubicBezTo>
                <a:cubicBezTo>
                  <a:pt x="5567725" y="4149564"/>
                  <a:pt x="5560134" y="4172338"/>
                  <a:pt x="5552542" y="4186835"/>
                </a:cubicBezTo>
                <a:cubicBezTo>
                  <a:pt x="5493182" y="4313832"/>
                  <a:pt x="5418649" y="4447725"/>
                  <a:pt x="5328923" y="4567131"/>
                </a:cubicBezTo>
                <a:cubicBezTo>
                  <a:pt x="5313740" y="4582313"/>
                  <a:pt x="5299244" y="4596811"/>
                  <a:pt x="5284061" y="4611993"/>
                </a:cubicBezTo>
                <a:cubicBezTo>
                  <a:pt x="5201926" y="4656856"/>
                  <a:pt x="5112896" y="4678944"/>
                  <a:pt x="5015580" y="4678944"/>
                </a:cubicBezTo>
                <a:lnTo>
                  <a:pt x="5015580" y="4678944"/>
                </a:lnTo>
                <a:cubicBezTo>
                  <a:pt x="4948628" y="4678944"/>
                  <a:pt x="4874095" y="4663762"/>
                  <a:pt x="4814049" y="4641673"/>
                </a:cubicBezTo>
                <a:cubicBezTo>
                  <a:pt x="4806458" y="4641673"/>
                  <a:pt x="4798867" y="4634082"/>
                  <a:pt x="4784370" y="4634082"/>
                </a:cubicBezTo>
                <a:lnTo>
                  <a:pt x="4784370" y="4634082"/>
                </a:lnTo>
                <a:cubicBezTo>
                  <a:pt x="4784370" y="4634082"/>
                  <a:pt x="4747098" y="4618899"/>
                  <a:pt x="4694644" y="4618899"/>
                </a:cubicBezTo>
                <a:cubicBezTo>
                  <a:pt x="4627693" y="4618899"/>
                  <a:pt x="4567647" y="4640988"/>
                  <a:pt x="4515889" y="4685850"/>
                </a:cubicBezTo>
                <a:cubicBezTo>
                  <a:pt x="4515889" y="4685850"/>
                  <a:pt x="4515889" y="4685850"/>
                  <a:pt x="4508297" y="4685850"/>
                </a:cubicBezTo>
                <a:cubicBezTo>
                  <a:pt x="4471026" y="4723121"/>
                  <a:pt x="4426163" y="4760393"/>
                  <a:pt x="4374404" y="4797664"/>
                </a:cubicBezTo>
                <a:cubicBezTo>
                  <a:pt x="4374404" y="4797664"/>
                  <a:pt x="4366813" y="4797664"/>
                  <a:pt x="4366813" y="4805256"/>
                </a:cubicBezTo>
                <a:cubicBezTo>
                  <a:pt x="4254999" y="4901877"/>
                  <a:pt x="4254999" y="5006786"/>
                  <a:pt x="4262600" y="5050962"/>
                </a:cubicBezTo>
                <a:cubicBezTo>
                  <a:pt x="4270191" y="5066145"/>
                  <a:pt x="4270191" y="5080643"/>
                  <a:pt x="4270191" y="5095825"/>
                </a:cubicBezTo>
                <a:lnTo>
                  <a:pt x="4270191" y="5095825"/>
                </a:lnTo>
                <a:cubicBezTo>
                  <a:pt x="4299871" y="5252493"/>
                  <a:pt x="4262600" y="5416075"/>
                  <a:pt x="4158377" y="5535471"/>
                </a:cubicBezTo>
                <a:cubicBezTo>
                  <a:pt x="4143194" y="5550653"/>
                  <a:pt x="4128697" y="5565150"/>
                  <a:pt x="4105923" y="5572742"/>
                </a:cubicBezTo>
                <a:cubicBezTo>
                  <a:pt x="3972030" y="5632102"/>
                  <a:pt x="3822945" y="5684556"/>
                  <a:pt x="3680765" y="5729409"/>
                </a:cubicBezTo>
                <a:cubicBezTo>
                  <a:pt x="3690414" y="5745259"/>
                  <a:pt x="3675926" y="5745259"/>
                  <a:pt x="3668335" y="5745259"/>
                </a:cubicBezTo>
                <a:close/>
                <a:moveTo>
                  <a:pt x="1849698" y="5349781"/>
                </a:moveTo>
                <a:cubicBezTo>
                  <a:pt x="1953911" y="5394643"/>
                  <a:pt x="2058133" y="5431915"/>
                  <a:pt x="2163042" y="5461595"/>
                </a:cubicBezTo>
                <a:cubicBezTo>
                  <a:pt x="2237585" y="5439506"/>
                  <a:pt x="2296935" y="5387052"/>
                  <a:pt x="2327310" y="5320111"/>
                </a:cubicBezTo>
                <a:cubicBezTo>
                  <a:pt x="2334902" y="5312519"/>
                  <a:pt x="2334902" y="5304928"/>
                  <a:pt x="2342493" y="5290430"/>
                </a:cubicBezTo>
                <a:cubicBezTo>
                  <a:pt x="2401853" y="5186218"/>
                  <a:pt x="2550928" y="5037132"/>
                  <a:pt x="2804913" y="5029541"/>
                </a:cubicBezTo>
                <a:cubicBezTo>
                  <a:pt x="2812504" y="5029541"/>
                  <a:pt x="2812504" y="5029541"/>
                  <a:pt x="2812504" y="5029541"/>
                </a:cubicBezTo>
                <a:lnTo>
                  <a:pt x="2820095" y="5029541"/>
                </a:lnTo>
                <a:cubicBezTo>
                  <a:pt x="2879455" y="5029541"/>
                  <a:pt x="2931910" y="5029541"/>
                  <a:pt x="2991260" y="5029541"/>
                </a:cubicBezTo>
                <a:lnTo>
                  <a:pt x="2998851" y="5029541"/>
                </a:lnTo>
                <a:lnTo>
                  <a:pt x="3006442" y="5029541"/>
                </a:lnTo>
                <a:cubicBezTo>
                  <a:pt x="3252150" y="5037132"/>
                  <a:pt x="3408817" y="5186218"/>
                  <a:pt x="3468862" y="5290430"/>
                </a:cubicBezTo>
                <a:cubicBezTo>
                  <a:pt x="3476454" y="5298022"/>
                  <a:pt x="3484045" y="5305613"/>
                  <a:pt x="3484045" y="5320111"/>
                </a:cubicBezTo>
                <a:cubicBezTo>
                  <a:pt x="3513725" y="5387062"/>
                  <a:pt x="3573771" y="5439516"/>
                  <a:pt x="3648313" y="5461595"/>
                </a:cubicBezTo>
                <a:cubicBezTo>
                  <a:pt x="3752526" y="5431915"/>
                  <a:pt x="3864340" y="5394643"/>
                  <a:pt x="3961657" y="5349781"/>
                </a:cubicBezTo>
                <a:cubicBezTo>
                  <a:pt x="3998928" y="5282830"/>
                  <a:pt x="4014111" y="5208296"/>
                  <a:pt x="3991337" y="5133754"/>
                </a:cubicBezTo>
                <a:cubicBezTo>
                  <a:pt x="3991337" y="5126163"/>
                  <a:pt x="3983746" y="5111665"/>
                  <a:pt x="3983746" y="5104074"/>
                </a:cubicBezTo>
                <a:cubicBezTo>
                  <a:pt x="3961657" y="4984668"/>
                  <a:pt x="3983746" y="4776233"/>
                  <a:pt x="4170093" y="4604383"/>
                </a:cubicBezTo>
                <a:lnTo>
                  <a:pt x="4177684" y="4596791"/>
                </a:lnTo>
                <a:lnTo>
                  <a:pt x="4185275" y="4589200"/>
                </a:lnTo>
                <a:cubicBezTo>
                  <a:pt x="4237730" y="4551929"/>
                  <a:pt x="4275001" y="4514657"/>
                  <a:pt x="4319169" y="4477386"/>
                </a:cubicBezTo>
                <a:lnTo>
                  <a:pt x="4326760" y="4469794"/>
                </a:lnTo>
                <a:cubicBezTo>
                  <a:pt x="4326760" y="4469794"/>
                  <a:pt x="4334351" y="4469794"/>
                  <a:pt x="4334351" y="4462203"/>
                </a:cubicBezTo>
                <a:cubicBezTo>
                  <a:pt x="4438564" y="4380069"/>
                  <a:pt x="4557970" y="4335206"/>
                  <a:pt x="4684967" y="4335206"/>
                </a:cubicBezTo>
                <a:cubicBezTo>
                  <a:pt x="4759509" y="4335206"/>
                  <a:pt x="4818860" y="4350389"/>
                  <a:pt x="4856131" y="4364886"/>
                </a:cubicBezTo>
                <a:cubicBezTo>
                  <a:pt x="4863723" y="4364886"/>
                  <a:pt x="4878219" y="4372478"/>
                  <a:pt x="4885811" y="4372478"/>
                </a:cubicBezTo>
                <a:cubicBezTo>
                  <a:pt x="4923082" y="4387661"/>
                  <a:pt x="4960353" y="4394566"/>
                  <a:pt x="4997625" y="4394566"/>
                </a:cubicBezTo>
                <a:lnTo>
                  <a:pt x="4997625" y="4394566"/>
                </a:lnTo>
                <a:cubicBezTo>
                  <a:pt x="5034896" y="4394566"/>
                  <a:pt x="5072167" y="4386975"/>
                  <a:pt x="5101848" y="4372478"/>
                </a:cubicBezTo>
                <a:cubicBezTo>
                  <a:pt x="5161207" y="4282752"/>
                  <a:pt x="5221253" y="4186131"/>
                  <a:pt x="5266115" y="4089499"/>
                </a:cubicBezTo>
                <a:cubicBezTo>
                  <a:pt x="5258524" y="4014957"/>
                  <a:pt x="5213662" y="3940423"/>
                  <a:pt x="5154301" y="3895561"/>
                </a:cubicBezTo>
                <a:cubicBezTo>
                  <a:pt x="5146710" y="3887969"/>
                  <a:pt x="5139119" y="3880378"/>
                  <a:pt x="5132213" y="3873472"/>
                </a:cubicBezTo>
                <a:cubicBezTo>
                  <a:pt x="5035592" y="3791338"/>
                  <a:pt x="4916186" y="3620174"/>
                  <a:pt x="4953457" y="3373781"/>
                </a:cubicBezTo>
                <a:lnTo>
                  <a:pt x="4953457" y="3366190"/>
                </a:lnTo>
                <a:lnTo>
                  <a:pt x="4953457" y="3358599"/>
                </a:lnTo>
                <a:cubicBezTo>
                  <a:pt x="4968641" y="3306144"/>
                  <a:pt x="4975546" y="3246784"/>
                  <a:pt x="4983137" y="3187434"/>
                </a:cubicBezTo>
                <a:cubicBezTo>
                  <a:pt x="4983137" y="3179843"/>
                  <a:pt x="4983137" y="3179843"/>
                  <a:pt x="4983137" y="3172251"/>
                </a:cubicBezTo>
                <a:lnTo>
                  <a:pt x="4983137" y="3164660"/>
                </a:lnTo>
                <a:cubicBezTo>
                  <a:pt x="5035592" y="2918953"/>
                  <a:pt x="5206756" y="2799548"/>
                  <a:pt x="5318570" y="2754694"/>
                </a:cubicBezTo>
                <a:cubicBezTo>
                  <a:pt x="5326161" y="2747103"/>
                  <a:pt x="5333753" y="2747103"/>
                  <a:pt x="5348249" y="2739512"/>
                </a:cubicBezTo>
                <a:cubicBezTo>
                  <a:pt x="5422793" y="2717423"/>
                  <a:pt x="5489734" y="2664969"/>
                  <a:pt x="5527005" y="2590436"/>
                </a:cubicBezTo>
                <a:cubicBezTo>
                  <a:pt x="5511823" y="2486223"/>
                  <a:pt x="5497325" y="2382000"/>
                  <a:pt x="5474551" y="2284683"/>
                </a:cubicBezTo>
                <a:cubicBezTo>
                  <a:pt x="5415191" y="2225324"/>
                  <a:pt x="5340658" y="2194958"/>
                  <a:pt x="5258524" y="2202549"/>
                </a:cubicBezTo>
                <a:cubicBezTo>
                  <a:pt x="5243341" y="2202549"/>
                  <a:pt x="5236436" y="2202549"/>
                  <a:pt x="5221253" y="2202549"/>
                </a:cubicBezTo>
                <a:cubicBezTo>
                  <a:pt x="5139119" y="2202549"/>
                  <a:pt x="4915500" y="2172869"/>
                  <a:pt x="4766424" y="1934068"/>
                </a:cubicBezTo>
                <a:lnTo>
                  <a:pt x="4758833" y="1926477"/>
                </a:lnTo>
                <a:cubicBezTo>
                  <a:pt x="4729153" y="1867117"/>
                  <a:pt x="4699473" y="1822254"/>
                  <a:pt x="4669108" y="1769800"/>
                </a:cubicBezTo>
                <a:lnTo>
                  <a:pt x="4661516" y="1762208"/>
                </a:lnTo>
                <a:cubicBezTo>
                  <a:pt x="4661516" y="1762208"/>
                  <a:pt x="4661516" y="1754617"/>
                  <a:pt x="4653925" y="1754617"/>
                </a:cubicBezTo>
                <a:cubicBezTo>
                  <a:pt x="4534519" y="1530999"/>
                  <a:pt x="4586973" y="1329459"/>
                  <a:pt x="4646333" y="1225246"/>
                </a:cubicBezTo>
                <a:cubicBezTo>
                  <a:pt x="4653925" y="1217655"/>
                  <a:pt x="4653925" y="1210063"/>
                  <a:pt x="4661516" y="1195566"/>
                </a:cubicBezTo>
                <a:cubicBezTo>
                  <a:pt x="4706379" y="1128615"/>
                  <a:pt x="4720876" y="1046490"/>
                  <a:pt x="4698788" y="964356"/>
                </a:cubicBezTo>
                <a:cubicBezTo>
                  <a:pt x="4624245" y="897405"/>
                  <a:pt x="4549712" y="830463"/>
                  <a:pt x="4467578" y="770418"/>
                </a:cubicBezTo>
                <a:cubicBezTo>
                  <a:pt x="4385444" y="762826"/>
                  <a:pt x="4303309" y="792506"/>
                  <a:pt x="4243959" y="844960"/>
                </a:cubicBezTo>
                <a:cubicBezTo>
                  <a:pt x="4236368" y="852552"/>
                  <a:pt x="4228776" y="860143"/>
                  <a:pt x="4214279" y="867049"/>
                </a:cubicBezTo>
                <a:cubicBezTo>
                  <a:pt x="4206688" y="919503"/>
                  <a:pt x="4094874" y="994046"/>
                  <a:pt x="3923709" y="994046"/>
                </a:cubicBezTo>
                <a:cubicBezTo>
                  <a:pt x="3864350" y="994046"/>
                  <a:pt x="3796713" y="986454"/>
                  <a:pt x="3737362" y="964366"/>
                </a:cubicBezTo>
                <a:lnTo>
                  <a:pt x="3729771" y="964366"/>
                </a:lnTo>
                <a:lnTo>
                  <a:pt x="3722180" y="964366"/>
                </a:lnTo>
                <a:cubicBezTo>
                  <a:pt x="3669726" y="942277"/>
                  <a:pt x="3610366" y="919503"/>
                  <a:pt x="3557911" y="905006"/>
                </a:cubicBezTo>
                <a:lnTo>
                  <a:pt x="3550320" y="905006"/>
                </a:lnTo>
                <a:cubicBezTo>
                  <a:pt x="3550320" y="905006"/>
                  <a:pt x="3550320" y="905006"/>
                  <a:pt x="3542729" y="905006"/>
                </a:cubicBezTo>
                <a:cubicBezTo>
                  <a:pt x="3311519" y="815280"/>
                  <a:pt x="3214888" y="622028"/>
                  <a:pt x="3192113" y="502632"/>
                </a:cubicBezTo>
                <a:cubicBezTo>
                  <a:pt x="3192113" y="495040"/>
                  <a:pt x="3184522" y="480543"/>
                  <a:pt x="3184522" y="472952"/>
                </a:cubicBezTo>
                <a:cubicBezTo>
                  <a:pt x="3176931" y="390818"/>
                  <a:pt x="3132068" y="316285"/>
                  <a:pt x="3065117" y="271422"/>
                </a:cubicBezTo>
                <a:cubicBezTo>
                  <a:pt x="2953303" y="263831"/>
                  <a:pt x="2878769" y="263831"/>
                  <a:pt x="2766955" y="271422"/>
                </a:cubicBezTo>
                <a:cubicBezTo>
                  <a:pt x="2700004" y="316285"/>
                  <a:pt x="2655142" y="390827"/>
                  <a:pt x="2647550" y="472952"/>
                </a:cubicBezTo>
                <a:cubicBezTo>
                  <a:pt x="2647550" y="480543"/>
                  <a:pt x="2647550" y="495040"/>
                  <a:pt x="2639959" y="502632"/>
                </a:cubicBezTo>
                <a:cubicBezTo>
                  <a:pt x="2617870" y="622037"/>
                  <a:pt x="2528145" y="815976"/>
                  <a:pt x="2289343" y="905006"/>
                </a:cubicBezTo>
                <a:cubicBezTo>
                  <a:pt x="2289343" y="905006"/>
                  <a:pt x="2289343" y="905006"/>
                  <a:pt x="2281752" y="905006"/>
                </a:cubicBezTo>
                <a:lnTo>
                  <a:pt x="2274161" y="905006"/>
                </a:lnTo>
                <a:cubicBezTo>
                  <a:pt x="2221706" y="920189"/>
                  <a:pt x="2162347" y="942277"/>
                  <a:pt x="2109892" y="964366"/>
                </a:cubicBezTo>
                <a:lnTo>
                  <a:pt x="2102301" y="964366"/>
                </a:lnTo>
                <a:lnTo>
                  <a:pt x="2094710" y="964366"/>
                </a:lnTo>
                <a:cubicBezTo>
                  <a:pt x="2035350" y="986454"/>
                  <a:pt x="1975304" y="994046"/>
                  <a:pt x="1908362" y="994046"/>
                </a:cubicBezTo>
                <a:cubicBezTo>
                  <a:pt x="1737198" y="994046"/>
                  <a:pt x="1625384" y="919503"/>
                  <a:pt x="1572930" y="874640"/>
                </a:cubicBezTo>
                <a:cubicBezTo>
                  <a:pt x="1565339" y="867049"/>
                  <a:pt x="1557747" y="859457"/>
                  <a:pt x="1543250" y="852552"/>
                </a:cubicBezTo>
                <a:cubicBezTo>
                  <a:pt x="1483890" y="793192"/>
                  <a:pt x="1401766" y="762826"/>
                  <a:pt x="1319632" y="778009"/>
                </a:cubicBezTo>
                <a:cubicBezTo>
                  <a:pt x="1237498" y="837369"/>
                  <a:pt x="1162955" y="905006"/>
                  <a:pt x="1088422" y="971948"/>
                </a:cubicBezTo>
                <a:cubicBezTo>
                  <a:pt x="1066333" y="1054082"/>
                  <a:pt x="1080830" y="1136216"/>
                  <a:pt x="1125693" y="1203158"/>
                </a:cubicBezTo>
                <a:cubicBezTo>
                  <a:pt x="1133285" y="1210749"/>
                  <a:pt x="1133285" y="1218340"/>
                  <a:pt x="1140876" y="1232838"/>
                </a:cubicBezTo>
                <a:cubicBezTo>
                  <a:pt x="1200236" y="1337060"/>
                  <a:pt x="1252690" y="1546181"/>
                  <a:pt x="1133285" y="1762208"/>
                </a:cubicBezTo>
                <a:lnTo>
                  <a:pt x="1133285" y="1769800"/>
                </a:lnTo>
                <a:lnTo>
                  <a:pt x="1125693" y="1777391"/>
                </a:lnTo>
                <a:cubicBezTo>
                  <a:pt x="1096013" y="1829845"/>
                  <a:pt x="1066333" y="1874013"/>
                  <a:pt x="1035968" y="1926467"/>
                </a:cubicBezTo>
                <a:cubicBezTo>
                  <a:pt x="1035968" y="1934059"/>
                  <a:pt x="1028376" y="1934059"/>
                  <a:pt x="1028376" y="1941650"/>
                </a:cubicBezTo>
                <a:cubicBezTo>
                  <a:pt x="879300" y="2180451"/>
                  <a:pt x="655672" y="2210131"/>
                  <a:pt x="573548" y="2210131"/>
                </a:cubicBezTo>
                <a:cubicBezTo>
                  <a:pt x="565956" y="2210131"/>
                  <a:pt x="551459" y="2210131"/>
                  <a:pt x="543868" y="2210131"/>
                </a:cubicBezTo>
                <a:cubicBezTo>
                  <a:pt x="461734" y="2202540"/>
                  <a:pt x="387191" y="2232220"/>
                  <a:pt x="327841" y="2292265"/>
                </a:cubicBezTo>
                <a:cubicBezTo>
                  <a:pt x="305753" y="2396488"/>
                  <a:pt x="282978" y="2500701"/>
                  <a:pt x="275387" y="2598018"/>
                </a:cubicBezTo>
                <a:cubicBezTo>
                  <a:pt x="312658" y="2672560"/>
                  <a:pt x="372008" y="2725015"/>
                  <a:pt x="454142" y="2747093"/>
                </a:cubicBezTo>
                <a:cubicBezTo>
                  <a:pt x="461734" y="2747093"/>
                  <a:pt x="476231" y="2754685"/>
                  <a:pt x="483822" y="2762276"/>
                </a:cubicBezTo>
                <a:cubicBezTo>
                  <a:pt x="595636" y="2807139"/>
                  <a:pt x="766801" y="2926544"/>
                  <a:pt x="819255" y="3172242"/>
                </a:cubicBezTo>
                <a:lnTo>
                  <a:pt x="819255" y="3179833"/>
                </a:lnTo>
                <a:cubicBezTo>
                  <a:pt x="819255" y="3187425"/>
                  <a:pt x="819255" y="3187425"/>
                  <a:pt x="819255" y="3195016"/>
                </a:cubicBezTo>
                <a:cubicBezTo>
                  <a:pt x="826846" y="3254376"/>
                  <a:pt x="834438" y="3306830"/>
                  <a:pt x="848935" y="3366180"/>
                </a:cubicBezTo>
                <a:lnTo>
                  <a:pt x="848935" y="3373772"/>
                </a:lnTo>
                <a:lnTo>
                  <a:pt x="848935" y="3381363"/>
                </a:lnTo>
                <a:cubicBezTo>
                  <a:pt x="886206" y="3627070"/>
                  <a:pt x="766801" y="3798930"/>
                  <a:pt x="670179" y="3881054"/>
                </a:cubicBezTo>
                <a:cubicBezTo>
                  <a:pt x="662588" y="3888646"/>
                  <a:pt x="654996" y="3896237"/>
                  <a:pt x="648091" y="3903143"/>
                </a:cubicBezTo>
                <a:cubicBezTo>
                  <a:pt x="581139" y="3948006"/>
                  <a:pt x="543878" y="4022548"/>
                  <a:pt x="536277" y="4097081"/>
                </a:cubicBezTo>
                <a:cubicBezTo>
                  <a:pt x="588731" y="4193703"/>
                  <a:pt x="640490" y="4291020"/>
                  <a:pt x="700545" y="4380060"/>
                </a:cubicBezTo>
                <a:cubicBezTo>
                  <a:pt x="767496" y="4409739"/>
                  <a:pt x="849620" y="4409739"/>
                  <a:pt x="924163" y="4372468"/>
                </a:cubicBezTo>
                <a:cubicBezTo>
                  <a:pt x="931755" y="4364877"/>
                  <a:pt x="946252" y="4364877"/>
                  <a:pt x="953843" y="4364877"/>
                </a:cubicBezTo>
                <a:cubicBezTo>
                  <a:pt x="991114" y="4349694"/>
                  <a:pt x="1050465" y="4335197"/>
                  <a:pt x="1125007" y="4335197"/>
                </a:cubicBezTo>
                <a:cubicBezTo>
                  <a:pt x="1252004" y="4335197"/>
                  <a:pt x="1370714" y="4380060"/>
                  <a:pt x="1475623" y="4462194"/>
                </a:cubicBezTo>
                <a:cubicBezTo>
                  <a:pt x="1475623" y="4462194"/>
                  <a:pt x="1475623" y="4462194"/>
                  <a:pt x="1483214" y="4462194"/>
                </a:cubicBezTo>
                <a:cubicBezTo>
                  <a:pt x="1490805" y="4462194"/>
                  <a:pt x="1490805" y="4469785"/>
                  <a:pt x="1498397" y="4469785"/>
                </a:cubicBezTo>
                <a:cubicBezTo>
                  <a:pt x="1535668" y="4507056"/>
                  <a:pt x="1580531" y="4544328"/>
                  <a:pt x="1632290" y="4581599"/>
                </a:cubicBezTo>
                <a:lnTo>
                  <a:pt x="1639881" y="4589190"/>
                </a:lnTo>
                <a:lnTo>
                  <a:pt x="1647473" y="4596782"/>
                </a:lnTo>
                <a:cubicBezTo>
                  <a:pt x="1833820" y="4761050"/>
                  <a:pt x="1855908" y="4977077"/>
                  <a:pt x="1833820" y="5096473"/>
                </a:cubicBezTo>
                <a:cubicBezTo>
                  <a:pt x="1833820" y="5104064"/>
                  <a:pt x="1833820" y="5118561"/>
                  <a:pt x="1826228" y="5126153"/>
                </a:cubicBezTo>
                <a:cubicBezTo>
                  <a:pt x="1797244" y="5208296"/>
                  <a:pt x="1812427" y="5282830"/>
                  <a:pt x="1849698" y="5349781"/>
                </a:cubicBezTo>
                <a:close/>
                <a:moveTo>
                  <a:pt x="2915336" y="4366267"/>
                </a:moveTo>
                <a:cubicBezTo>
                  <a:pt x="2110578" y="4366267"/>
                  <a:pt x="1461811" y="3710595"/>
                  <a:pt x="1461811" y="2912733"/>
                </a:cubicBezTo>
                <a:cubicBezTo>
                  <a:pt x="1461811" y="2114872"/>
                  <a:pt x="2110588" y="1451608"/>
                  <a:pt x="2915336" y="1451608"/>
                </a:cubicBezTo>
                <a:cubicBezTo>
                  <a:pt x="3720084" y="1451608"/>
                  <a:pt x="4368861" y="2107280"/>
                  <a:pt x="4368861" y="2905132"/>
                </a:cubicBezTo>
                <a:cubicBezTo>
                  <a:pt x="4368861" y="3702984"/>
                  <a:pt x="3720094" y="4366267"/>
                  <a:pt x="2915336" y="4366267"/>
                </a:cubicBezTo>
                <a:close/>
                <a:moveTo>
                  <a:pt x="2915336" y="1727004"/>
                </a:moveTo>
                <a:cubicBezTo>
                  <a:pt x="2266560" y="1727004"/>
                  <a:pt x="1730293" y="2256375"/>
                  <a:pt x="1730293" y="2912047"/>
                </a:cubicBezTo>
                <a:cubicBezTo>
                  <a:pt x="1730293" y="3567720"/>
                  <a:pt x="2266569" y="4090195"/>
                  <a:pt x="2915336" y="4090195"/>
                </a:cubicBezTo>
                <a:cubicBezTo>
                  <a:pt x="3564103" y="4090195"/>
                  <a:pt x="4100379" y="3560824"/>
                  <a:pt x="4100379" y="2905151"/>
                </a:cubicBezTo>
                <a:cubicBezTo>
                  <a:pt x="4100379" y="2249479"/>
                  <a:pt x="3564112" y="1727004"/>
                  <a:pt x="2915336" y="1727004"/>
                </a:cubicBezTo>
                <a:close/>
              </a:path>
            </a:pathLst>
          </a:custGeom>
          <a:solidFill>
            <a:srgbClr val="548135"/>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374" name="Google Shape;374;p60"/>
          <p:cNvSpPr/>
          <p:nvPr/>
        </p:nvSpPr>
        <p:spPr>
          <a:xfrm>
            <a:off x="6069882" y="2146875"/>
            <a:ext cx="836066" cy="849750"/>
          </a:xfrm>
          <a:custGeom>
            <a:avLst/>
            <a:gdLst/>
            <a:ahLst/>
            <a:cxnLst/>
            <a:rect l="l" t="t" r="r" b="b"/>
            <a:pathLst>
              <a:path w="5810403" h="5905499" extrusionOk="0">
                <a:moveTo>
                  <a:pt x="1030743" y="2643998"/>
                </a:moveTo>
                <a:lnTo>
                  <a:pt x="1022783" y="2643998"/>
                </a:lnTo>
                <a:lnTo>
                  <a:pt x="303796" y="2643998"/>
                </a:lnTo>
                <a:cubicBezTo>
                  <a:pt x="272690" y="2643998"/>
                  <a:pt x="139602" y="2636039"/>
                  <a:pt x="61480" y="2526820"/>
                </a:cubicBezTo>
                <a:cubicBezTo>
                  <a:pt x="30374" y="2479805"/>
                  <a:pt x="-8682" y="2401683"/>
                  <a:pt x="22424" y="2292464"/>
                </a:cubicBezTo>
                <a:cubicBezTo>
                  <a:pt x="287886" y="1253762"/>
                  <a:pt x="912842" y="542725"/>
                  <a:pt x="1874145" y="199150"/>
                </a:cubicBezTo>
                <a:cubicBezTo>
                  <a:pt x="3045945" y="-222556"/>
                  <a:pt x="4131663" y="26987"/>
                  <a:pt x="5053910" y="933324"/>
                </a:cubicBezTo>
                <a:lnTo>
                  <a:pt x="5444510" y="558644"/>
                </a:lnTo>
                <a:cubicBezTo>
                  <a:pt x="5475616" y="535497"/>
                  <a:pt x="5545779" y="472572"/>
                  <a:pt x="5631850" y="472572"/>
                </a:cubicBezTo>
                <a:cubicBezTo>
                  <a:pt x="5702012" y="472572"/>
                  <a:pt x="5819191" y="519588"/>
                  <a:pt x="5819191" y="691018"/>
                </a:cubicBezTo>
                <a:lnTo>
                  <a:pt x="5819191" y="2393733"/>
                </a:lnTo>
                <a:cubicBezTo>
                  <a:pt x="5819191" y="2518870"/>
                  <a:pt x="5733118" y="2620139"/>
                  <a:pt x="5600744" y="2644008"/>
                </a:cubicBezTo>
                <a:cubicBezTo>
                  <a:pt x="5592785" y="2644008"/>
                  <a:pt x="5577597" y="2644008"/>
                  <a:pt x="5569638" y="2644008"/>
                </a:cubicBezTo>
                <a:lnTo>
                  <a:pt x="3882110" y="2644008"/>
                </a:lnTo>
                <a:cubicBezTo>
                  <a:pt x="3874151" y="2644008"/>
                  <a:pt x="3874151" y="2644008"/>
                  <a:pt x="3866201" y="2644008"/>
                </a:cubicBezTo>
                <a:cubicBezTo>
                  <a:pt x="3827144" y="2636048"/>
                  <a:pt x="3702007" y="2620862"/>
                  <a:pt x="3662941" y="2503684"/>
                </a:cubicBezTo>
                <a:cubicBezTo>
                  <a:pt x="3647031" y="2456668"/>
                  <a:pt x="3631835" y="2370586"/>
                  <a:pt x="3725144" y="2277277"/>
                </a:cubicBezTo>
                <a:lnTo>
                  <a:pt x="4138890" y="1855571"/>
                </a:lnTo>
                <a:cubicBezTo>
                  <a:pt x="3764210" y="1449062"/>
                  <a:pt x="3310675" y="1261722"/>
                  <a:pt x="2794947" y="1300778"/>
                </a:cubicBezTo>
                <a:cubicBezTo>
                  <a:pt x="2083909" y="1362981"/>
                  <a:pt x="1607237" y="1722484"/>
                  <a:pt x="1341775" y="2410365"/>
                </a:cubicBezTo>
                <a:cubicBezTo>
                  <a:pt x="1265108" y="2589746"/>
                  <a:pt x="1132734" y="2643998"/>
                  <a:pt x="1030743" y="2643998"/>
                </a:cubicBezTo>
                <a:close/>
                <a:moveTo>
                  <a:pt x="312478" y="2355390"/>
                </a:moveTo>
                <a:lnTo>
                  <a:pt x="312478" y="2355390"/>
                </a:lnTo>
                <a:lnTo>
                  <a:pt x="1031466" y="2355390"/>
                </a:lnTo>
                <a:cubicBezTo>
                  <a:pt x="1039425" y="2355390"/>
                  <a:pt x="1054612" y="2347430"/>
                  <a:pt x="1078481" y="2308374"/>
                </a:cubicBezTo>
                <a:cubicBezTo>
                  <a:pt x="1383000" y="1527174"/>
                  <a:pt x="1960940" y="1089559"/>
                  <a:pt x="2773969" y="1027356"/>
                </a:cubicBezTo>
                <a:cubicBezTo>
                  <a:pt x="3430030" y="972381"/>
                  <a:pt x="4000734" y="1230615"/>
                  <a:pt x="4453537" y="1785409"/>
                </a:cubicBezTo>
                <a:cubicBezTo>
                  <a:pt x="4500552" y="1840385"/>
                  <a:pt x="4492593" y="1925734"/>
                  <a:pt x="4445577" y="1980709"/>
                </a:cubicBezTo>
                <a:lnTo>
                  <a:pt x="4062937" y="2363349"/>
                </a:lnTo>
                <a:lnTo>
                  <a:pt x="5524068" y="2363349"/>
                </a:lnTo>
                <a:lnTo>
                  <a:pt x="5524068" y="878349"/>
                </a:lnTo>
                <a:lnTo>
                  <a:pt x="5156614" y="1237843"/>
                </a:lnTo>
                <a:cubicBezTo>
                  <a:pt x="5125508" y="1260989"/>
                  <a:pt x="5086452" y="1276899"/>
                  <a:pt x="5055346" y="1276899"/>
                </a:cubicBezTo>
                <a:cubicBezTo>
                  <a:pt x="5016290" y="1276899"/>
                  <a:pt x="4977224" y="1260989"/>
                  <a:pt x="4954078" y="1229883"/>
                </a:cubicBezTo>
                <a:cubicBezTo>
                  <a:pt x="4085370" y="324278"/>
                  <a:pt x="3077774" y="66053"/>
                  <a:pt x="1976136" y="464603"/>
                </a:cubicBezTo>
                <a:cubicBezTo>
                  <a:pt x="1108865" y="777081"/>
                  <a:pt x="554071" y="1417956"/>
                  <a:pt x="312478" y="2355390"/>
                </a:cubicBezTo>
                <a:close/>
                <a:moveTo>
                  <a:pt x="2866555" y="5909835"/>
                </a:moveTo>
                <a:cubicBezTo>
                  <a:pt x="2108501" y="5909835"/>
                  <a:pt x="1405423" y="5597357"/>
                  <a:pt x="765281" y="4972402"/>
                </a:cubicBezTo>
                <a:lnTo>
                  <a:pt x="374681" y="5347082"/>
                </a:lnTo>
                <a:cubicBezTo>
                  <a:pt x="343575" y="5370229"/>
                  <a:pt x="273412" y="5433163"/>
                  <a:pt x="187340" y="5433163"/>
                </a:cubicBezTo>
                <a:lnTo>
                  <a:pt x="187340" y="5433163"/>
                </a:lnTo>
                <a:cubicBezTo>
                  <a:pt x="117178" y="5433163"/>
                  <a:pt x="0" y="5386148"/>
                  <a:pt x="0" y="5214717"/>
                </a:cubicBezTo>
                <a:lnTo>
                  <a:pt x="0" y="3519230"/>
                </a:lnTo>
                <a:cubicBezTo>
                  <a:pt x="0" y="3394092"/>
                  <a:pt x="86072" y="3292824"/>
                  <a:pt x="218446" y="3268955"/>
                </a:cubicBezTo>
                <a:cubicBezTo>
                  <a:pt x="226406" y="3268955"/>
                  <a:pt x="241593" y="3268955"/>
                  <a:pt x="249553" y="3268955"/>
                </a:cubicBezTo>
                <a:lnTo>
                  <a:pt x="1929121" y="3268955"/>
                </a:lnTo>
                <a:cubicBezTo>
                  <a:pt x="1937080" y="3268955"/>
                  <a:pt x="1937080" y="3268955"/>
                  <a:pt x="1945030" y="3268955"/>
                </a:cubicBezTo>
                <a:cubicBezTo>
                  <a:pt x="1984086" y="3276914"/>
                  <a:pt x="2109224" y="3292101"/>
                  <a:pt x="2148290" y="3409279"/>
                </a:cubicBezTo>
                <a:cubicBezTo>
                  <a:pt x="2164199" y="3456295"/>
                  <a:pt x="2179396" y="3542376"/>
                  <a:pt x="2086087" y="3635685"/>
                </a:cubicBezTo>
                <a:lnTo>
                  <a:pt x="1672341" y="4057391"/>
                </a:lnTo>
                <a:cubicBezTo>
                  <a:pt x="2047021" y="4463901"/>
                  <a:pt x="2500556" y="4651241"/>
                  <a:pt x="3016284" y="4612185"/>
                </a:cubicBezTo>
                <a:cubicBezTo>
                  <a:pt x="3727322" y="4549982"/>
                  <a:pt x="4203994" y="4190488"/>
                  <a:pt x="4469456" y="3502597"/>
                </a:cubicBezTo>
                <a:cubicBezTo>
                  <a:pt x="4469456" y="3502597"/>
                  <a:pt x="4469456" y="3494638"/>
                  <a:pt x="4477415" y="3494638"/>
                </a:cubicBezTo>
                <a:cubicBezTo>
                  <a:pt x="4547577" y="3330444"/>
                  <a:pt x="4688625" y="3276191"/>
                  <a:pt x="4781934" y="3276191"/>
                </a:cubicBezTo>
                <a:lnTo>
                  <a:pt x="5508158" y="3276191"/>
                </a:lnTo>
                <a:cubicBezTo>
                  <a:pt x="5539264" y="3276191"/>
                  <a:pt x="5672352" y="3284151"/>
                  <a:pt x="5750474" y="3393370"/>
                </a:cubicBezTo>
                <a:cubicBezTo>
                  <a:pt x="5781580" y="3440385"/>
                  <a:pt x="5820636" y="3518507"/>
                  <a:pt x="5789530" y="3627725"/>
                </a:cubicBezTo>
                <a:cubicBezTo>
                  <a:pt x="5524068" y="4674387"/>
                  <a:pt x="4907072" y="5377465"/>
                  <a:pt x="3945759" y="5729000"/>
                </a:cubicBezTo>
                <a:cubicBezTo>
                  <a:pt x="3585551" y="5846910"/>
                  <a:pt x="3218098" y="5909835"/>
                  <a:pt x="2866555" y="5909835"/>
                </a:cubicBezTo>
                <a:close/>
                <a:moveTo>
                  <a:pt x="773240" y="4628095"/>
                </a:moveTo>
                <a:lnTo>
                  <a:pt x="773240" y="4628095"/>
                </a:lnTo>
                <a:cubicBezTo>
                  <a:pt x="812296" y="4628095"/>
                  <a:pt x="851362" y="4644004"/>
                  <a:pt x="874509" y="4675110"/>
                </a:cubicBezTo>
                <a:cubicBezTo>
                  <a:pt x="1741780" y="5581438"/>
                  <a:pt x="2749377" y="5838950"/>
                  <a:pt x="3851014" y="5441113"/>
                </a:cubicBezTo>
                <a:cubicBezTo>
                  <a:pt x="4710326" y="5128635"/>
                  <a:pt x="5273079" y="4495720"/>
                  <a:pt x="5514672" y="3550326"/>
                </a:cubicBezTo>
                <a:lnTo>
                  <a:pt x="5514672" y="3550326"/>
                </a:lnTo>
                <a:lnTo>
                  <a:pt x="4795685" y="3550326"/>
                </a:lnTo>
                <a:cubicBezTo>
                  <a:pt x="4795685" y="3550326"/>
                  <a:pt x="4772538" y="3558286"/>
                  <a:pt x="4756628" y="3597342"/>
                </a:cubicBezTo>
                <a:lnTo>
                  <a:pt x="4756628" y="3597342"/>
                </a:lnTo>
                <a:cubicBezTo>
                  <a:pt x="4444151" y="4378542"/>
                  <a:pt x="3874170" y="4808198"/>
                  <a:pt x="3061141" y="4878360"/>
                </a:cubicBezTo>
                <a:cubicBezTo>
                  <a:pt x="2405079" y="4933336"/>
                  <a:pt x="1834376" y="4675101"/>
                  <a:pt x="1381573" y="4120307"/>
                </a:cubicBezTo>
                <a:cubicBezTo>
                  <a:pt x="1334557" y="4065332"/>
                  <a:pt x="1342517" y="3979982"/>
                  <a:pt x="1389533" y="3925007"/>
                </a:cubicBezTo>
                <a:lnTo>
                  <a:pt x="1772173" y="3542367"/>
                </a:lnTo>
                <a:lnTo>
                  <a:pt x="311033" y="3542367"/>
                </a:lnTo>
                <a:lnTo>
                  <a:pt x="311033" y="5018685"/>
                </a:lnTo>
                <a:lnTo>
                  <a:pt x="678486" y="4659191"/>
                </a:lnTo>
                <a:cubicBezTo>
                  <a:pt x="703078" y="4644004"/>
                  <a:pt x="734184" y="4628095"/>
                  <a:pt x="773240" y="4628095"/>
                </a:cubicBezTo>
                <a:close/>
              </a:path>
            </a:pathLst>
          </a:custGeom>
          <a:solidFill>
            <a:srgbClr val="548135"/>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78"/>
        <p:cNvGrpSpPr/>
        <p:nvPr/>
      </p:nvGrpSpPr>
      <p:grpSpPr>
        <a:xfrm>
          <a:off x="0" y="0"/>
          <a:ext cx="0" cy="0"/>
          <a:chOff x="0" y="0"/>
          <a:chExt cx="0" cy="0"/>
        </a:xfrm>
      </p:grpSpPr>
      <p:pic>
        <p:nvPicPr>
          <p:cNvPr id="379" name="Google Shape;379;p61"/>
          <p:cNvPicPr preferRelativeResize="0"/>
          <p:nvPr/>
        </p:nvPicPr>
        <p:blipFill rotWithShape="1">
          <a:blip r:embed="rId3">
            <a:alphaModFix/>
          </a:blip>
          <a:srcRect/>
          <a:stretch/>
        </p:blipFill>
        <p:spPr>
          <a:xfrm flipH="1">
            <a:off x="7132320" y="490456"/>
            <a:ext cx="3330574" cy="4662349"/>
          </a:xfrm>
          <a:prstGeom prst="rect">
            <a:avLst/>
          </a:prstGeom>
          <a:noFill/>
          <a:ln>
            <a:noFill/>
          </a:ln>
        </p:spPr>
      </p:pic>
      <p:sp>
        <p:nvSpPr>
          <p:cNvPr id="380" name="Google Shape;380;p61"/>
          <p:cNvSpPr txBox="1">
            <a:spLocks noGrp="1"/>
          </p:cNvSpPr>
          <p:nvPr>
            <p:ph type="title" idx="4294967295"/>
          </p:nvPr>
        </p:nvSpPr>
        <p:spPr>
          <a:xfrm>
            <a:off x="457200" y="182880"/>
            <a:ext cx="4281600" cy="70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en-US" sz="2800" b="0" dirty="0">
                <a:solidFill>
                  <a:srgbClr val="344769"/>
                </a:solidFill>
                <a:latin typeface="Roboto Condensed"/>
                <a:ea typeface="Roboto Condensed"/>
                <a:cs typeface="Roboto Condensed"/>
                <a:sym typeface="Roboto Condensed"/>
              </a:rPr>
              <a:t>Large Language Model AI </a:t>
            </a:r>
            <a:endParaRPr sz="2800" b="0" dirty="0">
              <a:solidFill>
                <a:srgbClr val="344769"/>
              </a:solidFill>
              <a:latin typeface="Roboto Condensed"/>
              <a:ea typeface="Roboto Condensed"/>
              <a:cs typeface="Roboto Condensed"/>
              <a:sym typeface="Roboto Condensed"/>
            </a:endParaRPr>
          </a:p>
        </p:txBody>
      </p:sp>
      <p:sp>
        <p:nvSpPr>
          <p:cNvPr id="381" name="Google Shape;381;p61"/>
          <p:cNvSpPr txBox="1"/>
          <p:nvPr/>
        </p:nvSpPr>
        <p:spPr>
          <a:xfrm>
            <a:off x="457196" y="822960"/>
            <a:ext cx="6583680" cy="39087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dirty="0">
                <a:solidFill>
                  <a:schemeClr val="dk1"/>
                </a:solidFill>
                <a:latin typeface="Open Sans"/>
                <a:ea typeface="Open Sans"/>
                <a:cs typeface="Open Sans"/>
                <a:sym typeface="Open Sans"/>
              </a:rPr>
              <a:t>OpenAI GPT: </a:t>
            </a:r>
            <a:endParaRPr dirty="0"/>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a:solidFill>
                  <a:schemeClr val="dk1"/>
                </a:solidFill>
                <a:latin typeface="Open Sans"/>
                <a:ea typeface="Open Sans"/>
                <a:cs typeface="Open Sans"/>
                <a:sym typeface="Open Sans"/>
              </a:rPr>
              <a:t>Microsoft's Bing ChatGPT for search engines</a:t>
            </a:r>
            <a:endParaRPr dirty="0"/>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a:solidFill>
                  <a:schemeClr val="dk1"/>
                </a:solidFill>
                <a:latin typeface="Open Sans"/>
                <a:ea typeface="Open Sans"/>
                <a:cs typeface="Open Sans"/>
                <a:sym typeface="Open Sans"/>
              </a:rPr>
              <a:t>Jasper with writing editors for businesses</a:t>
            </a:r>
            <a:endParaRPr dirty="0"/>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err="1">
                <a:solidFill>
                  <a:schemeClr val="dk1"/>
                </a:solidFill>
                <a:latin typeface="Open Sans"/>
                <a:ea typeface="Open Sans"/>
                <a:cs typeface="Open Sans"/>
                <a:sym typeface="Open Sans"/>
              </a:rPr>
              <a:t>YouChat</a:t>
            </a:r>
            <a:r>
              <a:rPr lang="en-US" sz="1400" b="0" i="0" u="none" strike="noStrike" cap="none" dirty="0">
                <a:solidFill>
                  <a:schemeClr val="dk1"/>
                </a:solidFill>
                <a:latin typeface="Open Sans"/>
                <a:ea typeface="Open Sans"/>
                <a:cs typeface="Open Sans"/>
                <a:sym typeface="Open Sans"/>
              </a:rPr>
              <a:t> lists sources automatically.</a:t>
            </a:r>
            <a:endParaRPr dirty="0"/>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err="1">
                <a:solidFill>
                  <a:schemeClr val="dk1"/>
                </a:solidFill>
                <a:latin typeface="Open Sans"/>
                <a:ea typeface="Open Sans"/>
                <a:cs typeface="Open Sans"/>
                <a:sym typeface="Open Sans"/>
              </a:rPr>
              <a:t>Chatsonic</a:t>
            </a:r>
            <a:r>
              <a:rPr lang="en-US" sz="1400" b="0" i="0" u="none" strike="noStrike" cap="none" dirty="0">
                <a:solidFill>
                  <a:schemeClr val="dk1"/>
                </a:solidFill>
                <a:latin typeface="Open Sans"/>
                <a:ea typeface="Open Sans"/>
                <a:cs typeface="Open Sans"/>
                <a:sym typeface="Open Sans"/>
              </a:rPr>
              <a:t> accesses Google searches</a:t>
            </a:r>
            <a:endParaRPr dirty="0"/>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dirty="0">
                <a:solidFill>
                  <a:schemeClr val="dk1"/>
                </a:solidFill>
                <a:latin typeface="Open Sans"/>
                <a:ea typeface="Open Sans"/>
                <a:cs typeface="Open Sans"/>
                <a:sym typeface="Open Sans"/>
              </a:rPr>
              <a:t>Google Bard</a:t>
            </a:r>
            <a:endParaRPr dirty="0"/>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a:solidFill>
                  <a:schemeClr val="dk1"/>
                </a:solidFill>
                <a:latin typeface="Open Sans"/>
                <a:ea typeface="Open Sans"/>
                <a:cs typeface="Open Sans"/>
                <a:sym typeface="Open Sans"/>
              </a:rPr>
              <a:t>Google’s own next-generation language and conversational model.</a:t>
            </a:r>
            <a:endParaRPr dirty="0"/>
          </a:p>
          <a:p>
            <a:pPr marL="0" marR="0" lvl="0" indent="0" algn="l" rtl="0">
              <a:lnSpc>
                <a:spcPct val="100000"/>
              </a:lnSpc>
              <a:spcBef>
                <a:spcPts val="600"/>
              </a:spcBef>
              <a:spcAft>
                <a:spcPts val="0"/>
              </a:spcAft>
              <a:buNone/>
            </a:pPr>
            <a:r>
              <a:rPr lang="en-US" sz="1400" b="1" i="0" u="none" strike="noStrike" cap="none" dirty="0">
                <a:solidFill>
                  <a:schemeClr val="dk1"/>
                </a:solidFill>
                <a:latin typeface="Open Sans"/>
                <a:ea typeface="Open Sans"/>
                <a:cs typeface="Open Sans"/>
                <a:sym typeface="Open Sans"/>
              </a:rPr>
              <a:t>Perplexity AI</a:t>
            </a:r>
            <a:endParaRPr dirty="0"/>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a:solidFill>
                  <a:schemeClr val="dk1"/>
                </a:solidFill>
                <a:latin typeface="Open Sans"/>
                <a:ea typeface="Open Sans"/>
                <a:cs typeface="Open Sans"/>
                <a:sym typeface="Open Sans"/>
              </a:rPr>
              <a:t>Cites the sources it is using</a:t>
            </a:r>
            <a:endParaRPr dirty="0"/>
          </a:p>
          <a:p>
            <a:pPr marL="0" marR="0" lvl="0" indent="0" algn="l" rtl="0">
              <a:lnSpc>
                <a:spcPct val="100000"/>
              </a:lnSpc>
              <a:spcBef>
                <a:spcPts val="600"/>
              </a:spcBef>
              <a:spcAft>
                <a:spcPts val="0"/>
              </a:spcAft>
              <a:buNone/>
            </a:pPr>
            <a:r>
              <a:rPr lang="en-US" sz="1400" b="1" i="0" u="none" strike="noStrike" cap="none" dirty="0" err="1">
                <a:solidFill>
                  <a:schemeClr val="dk1"/>
                </a:solidFill>
                <a:latin typeface="Open Sans"/>
                <a:ea typeface="Open Sans"/>
                <a:cs typeface="Open Sans"/>
                <a:sym typeface="Open Sans"/>
              </a:rPr>
              <a:t>Replika</a:t>
            </a:r>
            <a:endParaRPr sz="1400" b="1" i="0" u="none" strike="noStrike" cap="none" dirty="0">
              <a:solidFill>
                <a:schemeClr val="dk1"/>
              </a:solidFill>
              <a:latin typeface="Open Sans"/>
              <a:ea typeface="Open Sans"/>
              <a:cs typeface="Open Sans"/>
              <a:sym typeface="Open Sans"/>
            </a:endParaRPr>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a:solidFill>
                  <a:schemeClr val="dk1"/>
                </a:solidFill>
                <a:latin typeface="Open Sans"/>
                <a:ea typeface="Open Sans"/>
                <a:cs typeface="Open Sans"/>
                <a:sym typeface="Open Sans"/>
              </a:rPr>
              <a:t>Autoregressive GPT, which means it learns from your previous prompts</a:t>
            </a:r>
            <a:endParaRPr dirty="0"/>
          </a:p>
          <a:p>
            <a:pPr marL="285750" marR="0" lvl="0" indent="-285750" algn="l" rtl="0">
              <a:lnSpc>
                <a:spcPct val="100000"/>
              </a:lnSpc>
              <a:spcBef>
                <a:spcPts val="600"/>
              </a:spcBef>
              <a:spcAft>
                <a:spcPts val="0"/>
              </a:spcAft>
              <a:buClr>
                <a:srgbClr val="000000"/>
              </a:buClr>
              <a:buSzPts val="1400"/>
              <a:buFont typeface="Arial"/>
              <a:buChar char="•"/>
            </a:pPr>
            <a:r>
              <a:rPr lang="en-US" sz="1400" b="0" i="0" u="none" strike="noStrike" cap="none" dirty="0">
                <a:solidFill>
                  <a:schemeClr val="dk1"/>
                </a:solidFill>
                <a:latin typeface="Open Sans"/>
                <a:ea typeface="Open Sans"/>
                <a:cs typeface="Open Sans"/>
                <a:sym typeface="Open Sans"/>
              </a:rPr>
              <a:t>Focus is on a meaningful conversation; it can use previous inputs about your life and essentially tailor itself according to you.</a:t>
            </a:r>
            <a:endParaRPr dirty="0"/>
          </a:p>
        </p:txBody>
      </p:sp>
      <p:sp>
        <p:nvSpPr>
          <p:cNvPr id="382" name="Google Shape;382;p61"/>
          <p:cNvSpPr/>
          <p:nvPr/>
        </p:nvSpPr>
        <p:spPr>
          <a:xfrm rot="5400000">
            <a:off x="5029200" y="2538150"/>
            <a:ext cx="5152800" cy="765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61"/>
          <p:cNvSpPr/>
          <p:nvPr/>
        </p:nvSpPr>
        <p:spPr>
          <a:xfrm rot="-5400000">
            <a:off x="7315200" y="1725975"/>
            <a:ext cx="350400" cy="252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62"/>
          <p:cNvPicPr preferRelativeResize="0"/>
          <p:nvPr/>
        </p:nvPicPr>
        <p:blipFill rotWithShape="1">
          <a:blip r:embed="rId3">
            <a:alphaModFix amt="50000"/>
          </a:blip>
          <a:srcRect t="6889" b="6888"/>
          <a:stretch/>
        </p:blipFill>
        <p:spPr>
          <a:xfrm>
            <a:off x="-1160" y="0"/>
            <a:ext cx="9145160" cy="5153700"/>
          </a:xfrm>
          <a:prstGeom prst="rect">
            <a:avLst/>
          </a:prstGeom>
          <a:noFill/>
          <a:ln>
            <a:noFill/>
          </a:ln>
        </p:spPr>
      </p:pic>
      <p:sp>
        <p:nvSpPr>
          <p:cNvPr id="389" name="Google Shape;389;p62"/>
          <p:cNvSpPr txBox="1"/>
          <p:nvPr/>
        </p:nvSpPr>
        <p:spPr>
          <a:xfrm>
            <a:off x="1419447" y="3121270"/>
            <a:ext cx="7724553" cy="62321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Roboto Condensed"/>
                <a:ea typeface="Roboto Condensed"/>
                <a:cs typeface="Roboto Condensed"/>
                <a:sym typeface="Roboto Condensed"/>
              </a:rPr>
              <a:t>Thoughts? Comments?</a:t>
            </a:r>
            <a:endParaRPr sz="1100" b="0" i="0" u="none" strike="noStrike" cap="none">
              <a:solidFill>
                <a:schemeClr val="lt1"/>
              </a:solidFill>
              <a:latin typeface="Roboto Condensed"/>
              <a:ea typeface="Roboto Condensed"/>
              <a:cs typeface="Roboto Condensed"/>
              <a:sym typeface="Roboto Condensed"/>
            </a:endParaRPr>
          </a:p>
        </p:txBody>
      </p:sp>
      <p:sp>
        <p:nvSpPr>
          <p:cNvPr id="390" name="Google Shape;390;p62"/>
          <p:cNvSpPr/>
          <p:nvPr/>
        </p:nvSpPr>
        <p:spPr>
          <a:xfrm rot="-5400000">
            <a:off x="-2468101" y="2457900"/>
            <a:ext cx="5153700" cy="217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62"/>
          <p:cNvSpPr/>
          <p:nvPr/>
        </p:nvSpPr>
        <p:spPr>
          <a:xfrm rot="5400000">
            <a:off x="110775" y="1664899"/>
            <a:ext cx="4695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62"/>
          <p:cNvSpPr/>
          <p:nvPr/>
        </p:nvSpPr>
        <p:spPr>
          <a:xfrm rot="-309428">
            <a:off x="6471676" y="2652150"/>
            <a:ext cx="2336257" cy="1900110"/>
          </a:xfrm>
          <a:prstGeom prst="arc">
            <a:avLst>
              <a:gd name="adj1" fmla="val 15285053"/>
              <a:gd name="adj2" fmla="val 659319"/>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44769"/>
            </a:gs>
            <a:gs pos="100000">
              <a:srgbClr val="2F353F"/>
            </a:gs>
          </a:gsLst>
          <a:lin ang="2700006" scaled="0"/>
        </a:gradFill>
        <a:effectLst/>
      </p:bgPr>
    </p:bg>
    <p:spTree>
      <p:nvGrpSpPr>
        <p:cNvPr id="1" name="Shape 165"/>
        <p:cNvGrpSpPr/>
        <p:nvPr/>
      </p:nvGrpSpPr>
      <p:grpSpPr>
        <a:xfrm>
          <a:off x="0" y="0"/>
          <a:ext cx="0" cy="0"/>
          <a:chOff x="0" y="0"/>
          <a:chExt cx="0" cy="0"/>
        </a:xfrm>
      </p:grpSpPr>
      <p:sp>
        <p:nvSpPr>
          <p:cNvPr id="166" name="Google Shape;166;p49"/>
          <p:cNvSpPr/>
          <p:nvPr/>
        </p:nvSpPr>
        <p:spPr>
          <a:xfrm rot="-1800134">
            <a:off x="5172855" y="461395"/>
            <a:ext cx="2336243" cy="2087586"/>
          </a:xfrm>
          <a:prstGeom prst="arc">
            <a:avLst>
              <a:gd name="adj1" fmla="val 14590660"/>
              <a:gd name="adj2" fmla="val 507888"/>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167" name="Google Shape;167;p49"/>
          <p:cNvSpPr txBox="1"/>
          <p:nvPr/>
        </p:nvSpPr>
        <p:spPr>
          <a:xfrm>
            <a:off x="10538750" y="1467092"/>
            <a:ext cx="138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pic>
        <p:nvPicPr>
          <p:cNvPr id="168" name="Google Shape;168;p49"/>
          <p:cNvPicPr preferRelativeResize="0"/>
          <p:nvPr/>
        </p:nvPicPr>
        <p:blipFill rotWithShape="1">
          <a:blip r:embed="rId3">
            <a:alphaModFix/>
          </a:blip>
          <a:srcRect l="36020" t="1705" r="14349" b="1705"/>
          <a:stretch/>
        </p:blipFill>
        <p:spPr>
          <a:xfrm flipH="1">
            <a:off x="4074425" y="946450"/>
            <a:ext cx="5069573" cy="2863736"/>
          </a:xfrm>
          <a:prstGeom prst="rect">
            <a:avLst/>
          </a:prstGeom>
          <a:noFill/>
          <a:ln>
            <a:noFill/>
          </a:ln>
        </p:spPr>
      </p:pic>
      <p:sp>
        <p:nvSpPr>
          <p:cNvPr id="169" name="Google Shape;169;p49"/>
          <p:cNvSpPr/>
          <p:nvPr/>
        </p:nvSpPr>
        <p:spPr>
          <a:xfrm rot="-5400000">
            <a:off x="4279494" y="599850"/>
            <a:ext cx="1263600" cy="639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9"/>
          <p:cNvSpPr/>
          <p:nvPr/>
        </p:nvSpPr>
        <p:spPr>
          <a:xfrm rot="-5400000">
            <a:off x="3606669" y="4170918"/>
            <a:ext cx="1881157" cy="64008"/>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49"/>
          <p:cNvSpPr/>
          <p:nvPr/>
        </p:nvSpPr>
        <p:spPr>
          <a:xfrm rot="10800000">
            <a:off x="4819794" y="1376457"/>
            <a:ext cx="183000" cy="111900"/>
          </a:xfrm>
          <a:prstGeom prst="triangle">
            <a:avLst>
              <a:gd name="adj" fmla="val 50000"/>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49"/>
          <p:cNvSpPr/>
          <p:nvPr/>
        </p:nvSpPr>
        <p:spPr>
          <a:xfrm>
            <a:off x="4460344" y="2993219"/>
            <a:ext cx="183000" cy="111900"/>
          </a:xfrm>
          <a:prstGeom prst="triangle">
            <a:avLst>
              <a:gd name="adj" fmla="val 50000"/>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9"/>
          <p:cNvSpPr/>
          <p:nvPr/>
        </p:nvSpPr>
        <p:spPr>
          <a:xfrm rot="5400000">
            <a:off x="2660518" y="2346314"/>
            <a:ext cx="2863800" cy="64008"/>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49"/>
          <p:cNvSpPr/>
          <p:nvPr/>
        </p:nvSpPr>
        <p:spPr>
          <a:xfrm rot="-5400000">
            <a:off x="3862050" y="1872712"/>
            <a:ext cx="274200" cy="1830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49"/>
          <p:cNvSpPr/>
          <p:nvPr/>
        </p:nvSpPr>
        <p:spPr>
          <a:xfrm>
            <a:off x="7068310" y="3746178"/>
            <a:ext cx="2075688" cy="64008"/>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49"/>
          <p:cNvSpPr txBox="1"/>
          <p:nvPr/>
        </p:nvSpPr>
        <p:spPr>
          <a:xfrm>
            <a:off x="6575844" y="4023360"/>
            <a:ext cx="2405400" cy="538579"/>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2000"/>
              <a:buFont typeface="Arial"/>
              <a:buNone/>
            </a:pPr>
            <a:r>
              <a:rPr lang="en-US" sz="2000" b="0" i="0" u="none" strike="noStrike" cap="none">
                <a:solidFill>
                  <a:schemeClr val="lt1"/>
                </a:solidFill>
                <a:latin typeface="Open Sans SemiBold"/>
                <a:ea typeface="Open Sans SemiBold"/>
                <a:cs typeface="Open Sans SemiBold"/>
                <a:sym typeface="Open Sans SemiBold"/>
              </a:rPr>
              <a:t>Joseph Rafter</a:t>
            </a:r>
            <a:endParaRPr sz="2000" b="0" i="0" u="none" strike="noStrike" cap="none">
              <a:solidFill>
                <a:schemeClr val="lt1"/>
              </a:solidFill>
              <a:latin typeface="Open Sans SemiBold"/>
              <a:ea typeface="Open Sans SemiBold"/>
              <a:cs typeface="Open Sans SemiBold"/>
              <a:sym typeface="Open Sans SemiBold"/>
            </a:endParaRPr>
          </a:p>
        </p:txBody>
      </p:sp>
      <p:pic>
        <p:nvPicPr>
          <p:cNvPr id="177" name="Google Shape;177;p49"/>
          <p:cNvPicPr preferRelativeResize="0"/>
          <p:nvPr/>
        </p:nvPicPr>
        <p:blipFill rotWithShape="1">
          <a:blip r:embed="rId4">
            <a:alphaModFix/>
          </a:blip>
          <a:srcRect/>
          <a:stretch/>
        </p:blipFill>
        <p:spPr>
          <a:xfrm>
            <a:off x="5760720" y="4572000"/>
            <a:ext cx="3130200" cy="340639"/>
          </a:xfrm>
          <a:prstGeom prst="rect">
            <a:avLst/>
          </a:prstGeom>
          <a:noFill/>
          <a:ln>
            <a:noFill/>
          </a:ln>
        </p:spPr>
      </p:pic>
      <p:sp>
        <p:nvSpPr>
          <p:cNvPr id="178" name="Google Shape;178;p49"/>
          <p:cNvSpPr txBox="1"/>
          <p:nvPr/>
        </p:nvSpPr>
        <p:spPr>
          <a:xfrm>
            <a:off x="274444" y="1274901"/>
            <a:ext cx="3278335" cy="15388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400" b="1" i="0" u="none" strike="noStrike" cap="none" dirty="0">
                <a:solidFill>
                  <a:schemeClr val="lt1"/>
                </a:solidFill>
                <a:latin typeface="Roboto Condensed"/>
                <a:ea typeface="Roboto Condensed"/>
                <a:cs typeface="Roboto Condensed"/>
                <a:sym typeface="Roboto Condensed"/>
              </a:rPr>
              <a:t>Generative AI in Education</a:t>
            </a:r>
            <a:endParaRPr sz="4400" b="0" i="0" u="none" strike="noStrike" cap="none" dirty="0">
              <a:solidFill>
                <a:srgbClr val="000000"/>
              </a:solidFill>
              <a:latin typeface="Arial"/>
              <a:ea typeface="Arial"/>
              <a:cs typeface="Arial"/>
              <a:sym typeface="Arial"/>
            </a:endParaRPr>
          </a:p>
        </p:txBody>
      </p:sp>
      <p:sp>
        <p:nvSpPr>
          <p:cNvPr id="179" name="Google Shape;179;p49"/>
          <p:cNvSpPr txBox="1"/>
          <p:nvPr/>
        </p:nvSpPr>
        <p:spPr>
          <a:xfrm>
            <a:off x="274444" y="3048766"/>
            <a:ext cx="3459353" cy="145883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400" b="0" i="0" u="none" strike="noStrike" cap="none">
                <a:solidFill>
                  <a:schemeClr val="lt1"/>
                </a:solidFill>
                <a:latin typeface="Open Sans SemiBold"/>
                <a:ea typeface="Open Sans SemiBold"/>
                <a:cs typeface="Open Sans SemiBold"/>
                <a:sym typeface="Open Sans SemiBold"/>
              </a:rPr>
              <a:t>Exploring Instructional and Learning Partnerships</a:t>
            </a:r>
            <a:endParaRPr sz="2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396"/>
        <p:cNvGrpSpPr/>
        <p:nvPr/>
      </p:nvGrpSpPr>
      <p:grpSpPr>
        <a:xfrm>
          <a:off x="0" y="0"/>
          <a:ext cx="0" cy="0"/>
          <a:chOff x="0" y="0"/>
          <a:chExt cx="0" cy="0"/>
        </a:xfrm>
      </p:grpSpPr>
      <p:pic>
        <p:nvPicPr>
          <p:cNvPr id="397" name="Google Shape;397;p63"/>
          <p:cNvPicPr preferRelativeResize="0"/>
          <p:nvPr/>
        </p:nvPicPr>
        <p:blipFill rotWithShape="1">
          <a:blip r:embed="rId3">
            <a:alphaModFix amt="28000"/>
          </a:blip>
          <a:srcRect t="6253" b="9350"/>
          <a:stretch/>
        </p:blipFill>
        <p:spPr>
          <a:xfrm>
            <a:off x="2575" y="0"/>
            <a:ext cx="9144003" cy="5143501"/>
          </a:xfrm>
          <a:prstGeom prst="rect">
            <a:avLst/>
          </a:prstGeom>
          <a:noFill/>
          <a:ln>
            <a:noFill/>
          </a:ln>
        </p:spPr>
      </p:pic>
      <p:sp>
        <p:nvSpPr>
          <p:cNvPr id="398" name="Google Shape;398;p63"/>
          <p:cNvSpPr/>
          <p:nvPr/>
        </p:nvSpPr>
        <p:spPr>
          <a:xfrm>
            <a:off x="404125" y="1396100"/>
            <a:ext cx="3517800" cy="26454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63"/>
          <p:cNvSpPr txBox="1">
            <a:spLocks noGrp="1"/>
          </p:cNvSpPr>
          <p:nvPr>
            <p:ph type="ctrTitle"/>
          </p:nvPr>
        </p:nvSpPr>
        <p:spPr>
          <a:xfrm>
            <a:off x="477274" y="2144250"/>
            <a:ext cx="336545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800"/>
              <a:buNone/>
            </a:pPr>
            <a:r>
              <a:rPr lang="en-US" sz="3600" b="0" dirty="0">
                <a:solidFill>
                  <a:schemeClr val="lt1"/>
                </a:solidFill>
                <a:latin typeface="Roboto Condensed"/>
                <a:ea typeface="Roboto Condensed"/>
                <a:cs typeface="Roboto Condensed"/>
                <a:sym typeface="Roboto Condensed"/>
              </a:rPr>
              <a:t>LLM AI Liabilities</a:t>
            </a:r>
            <a:endParaRPr sz="2400" b="0" dirty="0">
              <a:solidFill>
                <a:schemeClr val="lt1"/>
              </a:solidFill>
              <a:latin typeface="Roboto Condensed"/>
              <a:ea typeface="Roboto Condensed"/>
              <a:cs typeface="Roboto Condensed"/>
              <a:sym typeface="Roboto Condensed"/>
            </a:endParaRPr>
          </a:p>
        </p:txBody>
      </p:sp>
      <p:sp>
        <p:nvSpPr>
          <p:cNvPr id="400" name="Google Shape;400;p63"/>
          <p:cNvSpPr/>
          <p:nvPr/>
        </p:nvSpPr>
        <p:spPr>
          <a:xfrm rot="-5400000" flipH="1">
            <a:off x="2618850" y="2679050"/>
            <a:ext cx="2645100" cy="79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63"/>
          <p:cNvSpPr/>
          <p:nvPr/>
        </p:nvSpPr>
        <p:spPr>
          <a:xfrm rot="5400000" flipH="1">
            <a:off x="3917725" y="1743550"/>
            <a:ext cx="251100" cy="242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63"/>
          <p:cNvSpPr/>
          <p:nvPr/>
        </p:nvSpPr>
        <p:spPr>
          <a:xfrm rot="-5400000" flipH="1">
            <a:off x="-185724" y="2573625"/>
            <a:ext cx="1148100" cy="78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DEA627"/>
              </a:highlight>
              <a:latin typeface="Arial"/>
              <a:ea typeface="Arial"/>
              <a:cs typeface="Arial"/>
              <a:sym typeface="Arial"/>
            </a:endParaRPr>
          </a:p>
        </p:txBody>
      </p:sp>
      <p:sp>
        <p:nvSpPr>
          <p:cNvPr id="403" name="Google Shape;403;p63"/>
          <p:cNvSpPr/>
          <p:nvPr/>
        </p:nvSpPr>
        <p:spPr>
          <a:xfrm>
            <a:off x="343200" y="412437"/>
            <a:ext cx="640200" cy="6471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DEA627"/>
                </a:solidFill>
                <a:latin typeface="Roboto Condensed"/>
                <a:ea typeface="Roboto Condensed"/>
                <a:cs typeface="Roboto Condensed"/>
                <a:sym typeface="Roboto Condensed"/>
              </a:rPr>
              <a:t>03</a:t>
            </a:r>
            <a:endParaRPr sz="2400" b="0" i="0" u="none" strike="noStrike" cap="none">
              <a:solidFill>
                <a:srgbClr val="DEA627"/>
              </a:solidFill>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4"/>
          <p:cNvSpPr/>
          <p:nvPr/>
        </p:nvSpPr>
        <p:spPr>
          <a:xfrm>
            <a:off x="1738635" y="1868726"/>
            <a:ext cx="1328700" cy="82875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sz="1200" b="1" i="0" u="none" strike="noStrike" cap="none">
                <a:solidFill>
                  <a:srgbClr val="297384"/>
                </a:solidFill>
                <a:latin typeface="Open Sans"/>
                <a:ea typeface="Open Sans"/>
                <a:cs typeface="Open Sans"/>
                <a:sym typeface="Open Sans"/>
              </a:rPr>
              <a:t>Understanding Context – One Size Fits All</a:t>
            </a:r>
            <a:endParaRPr sz="1200" b="1" i="0" u="none" strike="noStrike" cap="none">
              <a:solidFill>
                <a:srgbClr val="297384"/>
              </a:solidFill>
              <a:latin typeface="Open Sans"/>
              <a:ea typeface="Open Sans"/>
              <a:cs typeface="Open Sans"/>
              <a:sym typeface="Open Sans"/>
            </a:endParaRPr>
          </a:p>
        </p:txBody>
      </p:sp>
      <p:sp>
        <p:nvSpPr>
          <p:cNvPr id="409" name="Google Shape;409;p64"/>
          <p:cNvSpPr/>
          <p:nvPr/>
        </p:nvSpPr>
        <p:spPr>
          <a:xfrm>
            <a:off x="4685101" y="1860948"/>
            <a:ext cx="13662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Recognizing Intellectual Property</a:t>
            </a:r>
            <a:endParaRPr sz="1100" b="1" i="0" u="none" strike="noStrike" cap="none">
              <a:solidFill>
                <a:srgbClr val="297384"/>
              </a:solidFill>
              <a:latin typeface="Open Sans"/>
              <a:ea typeface="Open Sans"/>
              <a:cs typeface="Open Sans"/>
              <a:sym typeface="Open Sans"/>
            </a:endParaRPr>
          </a:p>
        </p:txBody>
      </p:sp>
      <p:sp>
        <p:nvSpPr>
          <p:cNvPr id="410" name="Google Shape;410;p64"/>
          <p:cNvSpPr/>
          <p:nvPr/>
        </p:nvSpPr>
        <p:spPr>
          <a:xfrm>
            <a:off x="7402337" y="1870249"/>
            <a:ext cx="13287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“Hallucinates” Facts</a:t>
            </a:r>
            <a:endParaRPr sz="1200" b="1" i="0" u="none" strike="noStrike" cap="none">
              <a:solidFill>
                <a:srgbClr val="297384"/>
              </a:solidFill>
              <a:latin typeface="Open Sans"/>
              <a:ea typeface="Open Sans"/>
              <a:cs typeface="Open Sans"/>
              <a:sym typeface="Open Sans"/>
            </a:endParaRPr>
          </a:p>
        </p:txBody>
      </p:sp>
      <p:sp>
        <p:nvSpPr>
          <p:cNvPr id="411" name="Google Shape;411;p64"/>
          <p:cNvSpPr/>
          <p:nvPr/>
        </p:nvSpPr>
        <p:spPr>
          <a:xfrm>
            <a:off x="1738635" y="3529580"/>
            <a:ext cx="13287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Common Sense Reasoning Errors</a:t>
            </a:r>
            <a:endParaRPr sz="1200" b="1" i="0" u="none" strike="noStrike" cap="none">
              <a:solidFill>
                <a:srgbClr val="297384"/>
              </a:solidFill>
              <a:latin typeface="Open Sans"/>
              <a:ea typeface="Open Sans"/>
              <a:cs typeface="Open Sans"/>
              <a:sym typeface="Open Sans"/>
            </a:endParaRPr>
          </a:p>
        </p:txBody>
      </p:sp>
      <p:sp>
        <p:nvSpPr>
          <p:cNvPr id="412" name="Google Shape;412;p64"/>
          <p:cNvSpPr/>
          <p:nvPr/>
        </p:nvSpPr>
        <p:spPr>
          <a:xfrm>
            <a:off x="4685101" y="3529580"/>
            <a:ext cx="13662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Reduced Human Interaction</a:t>
            </a:r>
            <a:endParaRPr sz="1200" b="1" i="0" u="none" strike="noStrike" cap="none">
              <a:solidFill>
                <a:srgbClr val="297384"/>
              </a:solidFill>
              <a:latin typeface="Open Sans"/>
              <a:ea typeface="Open Sans"/>
              <a:cs typeface="Open Sans"/>
              <a:sym typeface="Open Sans"/>
            </a:endParaRPr>
          </a:p>
        </p:txBody>
      </p:sp>
      <p:sp>
        <p:nvSpPr>
          <p:cNvPr id="413" name="Google Shape;413;p64"/>
          <p:cNvSpPr/>
          <p:nvPr/>
        </p:nvSpPr>
        <p:spPr>
          <a:xfrm>
            <a:off x="7402337" y="3529580"/>
            <a:ext cx="14523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Social and Emotional Bias</a:t>
            </a:r>
            <a:endParaRPr sz="1200" b="1" i="0" u="none" strike="noStrike" cap="none">
              <a:solidFill>
                <a:srgbClr val="297384"/>
              </a:solidFill>
              <a:latin typeface="Open Sans"/>
              <a:ea typeface="Open Sans"/>
              <a:cs typeface="Open Sans"/>
              <a:sym typeface="Open Sans"/>
            </a:endParaRPr>
          </a:p>
        </p:txBody>
      </p:sp>
      <p:sp>
        <p:nvSpPr>
          <p:cNvPr id="414" name="Google Shape;414;p64"/>
          <p:cNvSpPr txBox="1"/>
          <p:nvPr/>
        </p:nvSpPr>
        <p:spPr>
          <a:xfrm>
            <a:off x="-56725" y="442375"/>
            <a:ext cx="9200700" cy="5037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2700"/>
              <a:buFont typeface="Rubik"/>
              <a:buNone/>
            </a:pPr>
            <a:r>
              <a:rPr lang="en-US" sz="3600" b="0" i="0" u="none" strike="noStrike" cap="none" dirty="0">
                <a:solidFill>
                  <a:srgbClr val="344769"/>
                </a:solidFill>
                <a:latin typeface="Roboto Condensed"/>
                <a:ea typeface="Roboto Condensed"/>
                <a:cs typeface="Roboto Condensed"/>
                <a:sym typeface="Roboto Condensed"/>
              </a:rPr>
              <a:t>LLM AI Weaknesses</a:t>
            </a:r>
            <a:endParaRPr sz="1500" b="0" i="0" u="none" strike="noStrike" cap="none" dirty="0">
              <a:solidFill>
                <a:srgbClr val="344769"/>
              </a:solidFill>
              <a:latin typeface="Roboto Condensed"/>
              <a:ea typeface="Roboto Condensed"/>
              <a:cs typeface="Roboto Condensed"/>
              <a:sym typeface="Roboto Condensed"/>
            </a:endParaRPr>
          </a:p>
        </p:txBody>
      </p:sp>
      <p:sp>
        <p:nvSpPr>
          <p:cNvPr id="415" name="Google Shape;415;p64"/>
          <p:cNvSpPr/>
          <p:nvPr/>
        </p:nvSpPr>
        <p:spPr>
          <a:xfrm>
            <a:off x="565718" y="1647467"/>
            <a:ext cx="914400" cy="914400"/>
          </a:xfrm>
          <a:prstGeom prst="ellipse">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6" name="Google Shape;416;p64"/>
          <p:cNvPicPr preferRelativeResize="0"/>
          <p:nvPr/>
        </p:nvPicPr>
        <p:blipFill rotWithShape="1">
          <a:blip r:embed="rId3">
            <a:alphaModFix/>
          </a:blip>
          <a:srcRect/>
          <a:stretch/>
        </p:blipFill>
        <p:spPr>
          <a:xfrm>
            <a:off x="794316" y="1837233"/>
            <a:ext cx="457200" cy="457200"/>
          </a:xfrm>
          <a:prstGeom prst="rect">
            <a:avLst/>
          </a:prstGeom>
          <a:noFill/>
          <a:ln>
            <a:noFill/>
          </a:ln>
        </p:spPr>
      </p:pic>
      <p:sp>
        <p:nvSpPr>
          <p:cNvPr id="417" name="Google Shape;417;p64"/>
          <p:cNvSpPr/>
          <p:nvPr/>
        </p:nvSpPr>
        <p:spPr>
          <a:xfrm>
            <a:off x="3579240" y="1647613"/>
            <a:ext cx="914400" cy="914400"/>
          </a:xfrm>
          <a:prstGeom prst="ellipse">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 name="Google Shape;418;p64"/>
          <p:cNvPicPr preferRelativeResize="0"/>
          <p:nvPr/>
        </p:nvPicPr>
        <p:blipFill rotWithShape="1">
          <a:blip r:embed="rId4">
            <a:alphaModFix/>
          </a:blip>
          <a:srcRect/>
          <a:stretch/>
        </p:blipFill>
        <p:spPr>
          <a:xfrm>
            <a:off x="3807848" y="1876228"/>
            <a:ext cx="457200" cy="457200"/>
          </a:xfrm>
          <a:prstGeom prst="rect">
            <a:avLst/>
          </a:prstGeom>
          <a:noFill/>
          <a:ln>
            <a:noFill/>
          </a:ln>
        </p:spPr>
      </p:pic>
      <p:sp>
        <p:nvSpPr>
          <p:cNvPr id="419" name="Google Shape;419;p64"/>
          <p:cNvSpPr/>
          <p:nvPr/>
        </p:nvSpPr>
        <p:spPr>
          <a:xfrm>
            <a:off x="6382032" y="1658889"/>
            <a:ext cx="914400" cy="914400"/>
          </a:xfrm>
          <a:prstGeom prst="ellipse">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0" name="Google Shape;420;p64"/>
          <p:cNvPicPr preferRelativeResize="0"/>
          <p:nvPr/>
        </p:nvPicPr>
        <p:blipFill rotWithShape="1">
          <a:blip r:embed="rId5">
            <a:alphaModFix/>
          </a:blip>
          <a:srcRect/>
          <a:stretch/>
        </p:blipFill>
        <p:spPr>
          <a:xfrm>
            <a:off x="6629219" y="1848819"/>
            <a:ext cx="457200" cy="457200"/>
          </a:xfrm>
          <a:prstGeom prst="rect">
            <a:avLst/>
          </a:prstGeom>
          <a:noFill/>
          <a:ln>
            <a:noFill/>
          </a:ln>
        </p:spPr>
      </p:pic>
      <p:sp>
        <p:nvSpPr>
          <p:cNvPr id="421" name="Google Shape;421;p64"/>
          <p:cNvSpPr/>
          <p:nvPr/>
        </p:nvSpPr>
        <p:spPr>
          <a:xfrm>
            <a:off x="569307" y="3303057"/>
            <a:ext cx="914400" cy="914400"/>
          </a:xfrm>
          <a:prstGeom prst="ellipse">
            <a:avLst/>
          </a:prstGeom>
          <a:solidFill>
            <a:srgbClr val="3A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 name="Google Shape;422;p64"/>
          <p:cNvPicPr preferRelativeResize="0"/>
          <p:nvPr/>
        </p:nvPicPr>
        <p:blipFill rotWithShape="1">
          <a:blip r:embed="rId6">
            <a:alphaModFix/>
          </a:blip>
          <a:srcRect/>
          <a:stretch/>
        </p:blipFill>
        <p:spPr>
          <a:xfrm>
            <a:off x="797907" y="3531639"/>
            <a:ext cx="457200" cy="457200"/>
          </a:xfrm>
          <a:prstGeom prst="rect">
            <a:avLst/>
          </a:prstGeom>
          <a:noFill/>
          <a:ln>
            <a:noFill/>
          </a:ln>
        </p:spPr>
      </p:pic>
      <p:sp>
        <p:nvSpPr>
          <p:cNvPr id="423" name="Google Shape;423;p64"/>
          <p:cNvSpPr/>
          <p:nvPr/>
        </p:nvSpPr>
        <p:spPr>
          <a:xfrm>
            <a:off x="3590691" y="3303038"/>
            <a:ext cx="914400" cy="914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64"/>
          <p:cNvSpPr/>
          <p:nvPr/>
        </p:nvSpPr>
        <p:spPr>
          <a:xfrm>
            <a:off x="6400615" y="3283165"/>
            <a:ext cx="914400" cy="914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p64"/>
          <p:cNvPicPr preferRelativeResize="0"/>
          <p:nvPr/>
        </p:nvPicPr>
        <p:blipFill rotWithShape="1">
          <a:blip r:embed="rId7">
            <a:alphaModFix/>
          </a:blip>
          <a:srcRect/>
          <a:stretch/>
        </p:blipFill>
        <p:spPr>
          <a:xfrm>
            <a:off x="3811626" y="3531650"/>
            <a:ext cx="457200" cy="457200"/>
          </a:xfrm>
          <a:prstGeom prst="rect">
            <a:avLst/>
          </a:prstGeom>
          <a:noFill/>
          <a:ln>
            <a:noFill/>
          </a:ln>
        </p:spPr>
      </p:pic>
      <p:pic>
        <p:nvPicPr>
          <p:cNvPr id="426" name="Google Shape;426;p64"/>
          <p:cNvPicPr preferRelativeResize="0"/>
          <p:nvPr/>
        </p:nvPicPr>
        <p:blipFill rotWithShape="1">
          <a:blip r:embed="rId8">
            <a:alphaModFix/>
          </a:blip>
          <a:srcRect/>
          <a:stretch/>
        </p:blipFill>
        <p:spPr>
          <a:xfrm>
            <a:off x="6629225" y="3550252"/>
            <a:ext cx="457200" cy="457200"/>
          </a:xfrm>
          <a:prstGeom prst="rect">
            <a:avLst/>
          </a:prstGeom>
          <a:noFill/>
          <a:ln>
            <a:noFill/>
          </a:ln>
        </p:spPr>
      </p:pic>
      <p:sp>
        <p:nvSpPr>
          <p:cNvPr id="427" name="Google Shape;427;p64"/>
          <p:cNvSpPr/>
          <p:nvPr/>
        </p:nvSpPr>
        <p:spPr>
          <a:xfrm rot="10800000">
            <a:off x="3566160" y="-1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64"/>
          <p:cNvSpPr/>
          <p:nvPr/>
        </p:nvSpPr>
        <p:spPr>
          <a:xfrm>
            <a:off x="5903088" y="4533577"/>
            <a:ext cx="3240911" cy="623217"/>
          </a:xfrm>
          <a:prstGeom prst="rect">
            <a:avLst/>
          </a:prstGeom>
          <a:solidFill>
            <a:srgbClr val="344769">
              <a:alpha val="64705"/>
            </a:srgbClr>
          </a:solidFill>
          <a:ln>
            <a:noFill/>
          </a:ln>
        </p:spPr>
        <p:txBody>
          <a:bodyPr spcFirstLastPara="1" wrap="square" lIns="68575" tIns="34275" rIns="68575" bIns="34275" anchor="t" anchorCtr="0">
            <a:spAutoFit/>
          </a:bodyPr>
          <a:lstStyle/>
          <a:p>
            <a:pPr marL="0" marR="0" lvl="0" indent="0" algn="r" rtl="0">
              <a:lnSpc>
                <a:spcPct val="150000"/>
              </a:lnSpc>
              <a:spcBef>
                <a:spcPts val="0"/>
              </a:spcBef>
              <a:spcAft>
                <a:spcPts val="0"/>
              </a:spcAft>
              <a:buNone/>
            </a:pPr>
            <a:r>
              <a:rPr lang="en-US" sz="1200" b="0" i="0" u="none" strike="noStrike" cap="none">
                <a:solidFill>
                  <a:schemeClr val="lt1"/>
                </a:solidFill>
                <a:latin typeface="Open Sans"/>
                <a:ea typeface="Open Sans"/>
                <a:cs typeface="Open Sans"/>
                <a:sym typeface="Open Sans"/>
              </a:rPr>
              <a:t>GPT-4 Technical Report</a:t>
            </a:r>
            <a:endParaRPr/>
          </a:p>
          <a:p>
            <a:pPr marL="0" marR="0" lvl="0" indent="0" algn="r" rtl="0">
              <a:lnSpc>
                <a:spcPct val="150000"/>
              </a:lnSpc>
              <a:spcBef>
                <a:spcPts val="0"/>
              </a:spcBef>
              <a:spcAft>
                <a:spcPts val="0"/>
              </a:spcAft>
              <a:buNone/>
            </a:pPr>
            <a:r>
              <a:rPr lang="en-US" sz="1200" b="0" i="0" u="sng" strike="noStrike" cap="none">
                <a:solidFill>
                  <a:schemeClr val="lt1"/>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teachonline.ca “Ten Facts about ChatGPT” </a:t>
            </a:r>
            <a:endParaRPr sz="1200" b="0" i="0" u="none" strike="noStrike" cap="none">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5"/>
          <p:cNvSpPr/>
          <p:nvPr/>
        </p:nvSpPr>
        <p:spPr>
          <a:xfrm>
            <a:off x="7255341" y="2349766"/>
            <a:ext cx="1751881" cy="253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rgbClr val="297384"/>
                </a:solidFill>
                <a:latin typeface="Open Sans"/>
                <a:ea typeface="Open Sans"/>
                <a:cs typeface="Open Sans"/>
                <a:sym typeface="Open Sans"/>
              </a:rPr>
              <a:t>Social and Emotional Bias</a:t>
            </a:r>
            <a:endParaRPr sz="1600" b="1" i="0" u="none" strike="noStrike" cap="none">
              <a:solidFill>
                <a:srgbClr val="297384"/>
              </a:solidFill>
              <a:latin typeface="Open Sans"/>
              <a:ea typeface="Open Sans"/>
              <a:cs typeface="Open Sans"/>
              <a:sym typeface="Open Sans"/>
            </a:endParaRPr>
          </a:p>
        </p:txBody>
      </p:sp>
      <p:sp>
        <p:nvSpPr>
          <p:cNvPr id="434" name="Google Shape;434;p65"/>
          <p:cNvSpPr txBox="1"/>
          <p:nvPr/>
        </p:nvSpPr>
        <p:spPr>
          <a:xfrm>
            <a:off x="-1" y="442375"/>
            <a:ext cx="9144001" cy="5037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2700"/>
              <a:buFont typeface="Rubik"/>
              <a:buNone/>
            </a:pPr>
            <a:r>
              <a:rPr lang="en-US" sz="3600" b="0" i="0" u="none" strike="noStrike" cap="none" dirty="0">
                <a:solidFill>
                  <a:srgbClr val="344769"/>
                </a:solidFill>
                <a:latin typeface="Roboto Condensed"/>
                <a:ea typeface="Roboto Condensed"/>
                <a:cs typeface="Roboto Condensed"/>
                <a:sym typeface="Roboto Condensed"/>
              </a:rPr>
              <a:t>LLM AI is Biased </a:t>
            </a:r>
            <a:endParaRPr sz="1500" b="0" i="0" u="none" strike="noStrike" cap="none" dirty="0">
              <a:solidFill>
                <a:srgbClr val="344769"/>
              </a:solidFill>
              <a:latin typeface="Roboto Condensed"/>
              <a:ea typeface="Roboto Condensed"/>
              <a:cs typeface="Roboto Condensed"/>
              <a:sym typeface="Roboto Condensed"/>
            </a:endParaRPr>
          </a:p>
        </p:txBody>
      </p:sp>
      <p:sp>
        <p:nvSpPr>
          <p:cNvPr id="435" name="Google Shape;435;p65"/>
          <p:cNvSpPr/>
          <p:nvPr/>
        </p:nvSpPr>
        <p:spPr>
          <a:xfrm>
            <a:off x="6273024" y="2019466"/>
            <a:ext cx="914400" cy="914400"/>
          </a:xfrm>
          <a:prstGeom prst="ellipse">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6" name="Google Shape;436;p65"/>
          <p:cNvPicPr preferRelativeResize="0"/>
          <p:nvPr/>
        </p:nvPicPr>
        <p:blipFill rotWithShape="1">
          <a:blip r:embed="rId3">
            <a:alphaModFix/>
          </a:blip>
          <a:srcRect/>
          <a:stretch/>
        </p:blipFill>
        <p:spPr>
          <a:xfrm>
            <a:off x="6501634" y="2286553"/>
            <a:ext cx="457200" cy="457200"/>
          </a:xfrm>
          <a:prstGeom prst="rect">
            <a:avLst/>
          </a:prstGeom>
          <a:noFill/>
          <a:ln>
            <a:noFill/>
          </a:ln>
        </p:spPr>
      </p:pic>
      <p:sp>
        <p:nvSpPr>
          <p:cNvPr id="437" name="Google Shape;437;p65"/>
          <p:cNvSpPr/>
          <p:nvPr/>
        </p:nvSpPr>
        <p:spPr>
          <a:xfrm rot="10800000">
            <a:off x="3566160" y="-1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65"/>
          <p:cNvSpPr/>
          <p:nvPr/>
        </p:nvSpPr>
        <p:spPr>
          <a:xfrm>
            <a:off x="6951133" y="4505113"/>
            <a:ext cx="2183681" cy="346218"/>
          </a:xfrm>
          <a:prstGeom prst="rect">
            <a:avLst/>
          </a:prstGeom>
          <a:solidFill>
            <a:srgbClr val="344769">
              <a:alpha val="64705"/>
            </a:srgbClr>
          </a:solidFill>
          <a:ln>
            <a:noFill/>
          </a:ln>
        </p:spPr>
        <p:txBody>
          <a:bodyPr spcFirstLastPara="1" wrap="square" lIns="68575" tIns="34275" rIns="68575" bIns="34275" anchor="t" anchorCtr="0">
            <a:spAutoFit/>
          </a:bodyPr>
          <a:lstStyle/>
          <a:p>
            <a:pPr marL="0" marR="0" lvl="0" indent="0" algn="r" rtl="0">
              <a:lnSpc>
                <a:spcPct val="150000"/>
              </a:lnSpc>
              <a:spcBef>
                <a:spcPts val="0"/>
              </a:spcBef>
              <a:spcAft>
                <a:spcPts val="0"/>
              </a:spcAft>
              <a:buNone/>
            </a:pPr>
            <a:r>
              <a:rPr lang="en-US" sz="1200" b="0" i="0" u="none" strike="noStrike" cap="none">
                <a:solidFill>
                  <a:schemeClr val="lt1"/>
                </a:solidFill>
                <a:latin typeface="Open Sans"/>
                <a:ea typeface="Open Sans"/>
                <a:cs typeface="Open Sans"/>
                <a:sym typeface="Open Sans"/>
              </a:rPr>
              <a:t>GPT-4 Technical Report</a:t>
            </a:r>
            <a:endParaRPr/>
          </a:p>
        </p:txBody>
      </p:sp>
      <p:sp>
        <p:nvSpPr>
          <p:cNvPr id="439" name="Google Shape;439;p65"/>
          <p:cNvSpPr/>
          <p:nvPr/>
        </p:nvSpPr>
        <p:spPr>
          <a:xfrm>
            <a:off x="550333" y="1346200"/>
            <a:ext cx="5537200" cy="2980267"/>
          </a:xfrm>
          <a:prstGeom prst="rect">
            <a:avLst/>
          </a:prstGeom>
          <a:noFill/>
          <a:ln>
            <a:noFill/>
          </a:ln>
        </p:spPr>
        <p:txBody>
          <a:bodyPr spcFirstLastPara="1" wrap="square" lIns="68575" tIns="34275" rIns="68575" bIns="34275" anchor="t" anchorCtr="0">
            <a:noAutofit/>
          </a:bodyPr>
          <a:lstStyle/>
          <a:p>
            <a:pPr marL="285750" marR="0" lvl="0" indent="-285750" algn="l" rtl="0">
              <a:lnSpc>
                <a:spcPct val="150000"/>
              </a:lnSpc>
              <a:spcBef>
                <a:spcPts val="0"/>
              </a:spcBef>
              <a:spcAft>
                <a:spcPts val="0"/>
              </a:spcAft>
              <a:buClr>
                <a:srgbClr val="297384"/>
              </a:buClr>
              <a:buSzPts val="1200"/>
              <a:buFont typeface="Arial"/>
              <a:buChar char="•"/>
            </a:pPr>
            <a:r>
              <a:rPr lang="en-US" sz="1600" b="1" i="0" u="none" strike="noStrike" cap="none">
                <a:solidFill>
                  <a:srgbClr val="297384"/>
                </a:solidFill>
                <a:latin typeface="Open Sans"/>
                <a:ea typeface="Open Sans"/>
                <a:cs typeface="Open Sans"/>
                <a:sym typeface="Open Sans"/>
              </a:rPr>
              <a:t>GPT-4 has various biases in its outputs that we have taken efforts to correct.</a:t>
            </a:r>
            <a:endParaRPr sz="1400" b="0" i="0" u="none" strike="noStrike" cap="none">
              <a:solidFill>
                <a:srgbClr val="297384"/>
              </a:solidFill>
              <a:latin typeface="Open Sans"/>
              <a:ea typeface="Open Sans"/>
              <a:cs typeface="Open Sans"/>
              <a:sym typeface="Open Sans"/>
            </a:endParaRPr>
          </a:p>
          <a:p>
            <a:pPr marL="285750" marR="0" lvl="0" indent="-285750" algn="l" rtl="0">
              <a:lnSpc>
                <a:spcPct val="150000"/>
              </a:lnSpc>
              <a:spcBef>
                <a:spcPts val="0"/>
              </a:spcBef>
              <a:spcAft>
                <a:spcPts val="0"/>
              </a:spcAft>
              <a:buClr>
                <a:srgbClr val="297384"/>
              </a:buClr>
              <a:buSzPts val="1200"/>
              <a:buFont typeface="Arial"/>
              <a:buChar char="•"/>
            </a:pPr>
            <a:r>
              <a:rPr lang="en-US" sz="1600" b="1" i="0" u="none" strike="noStrike" cap="none">
                <a:solidFill>
                  <a:srgbClr val="297384"/>
                </a:solidFill>
                <a:latin typeface="Open Sans"/>
                <a:ea typeface="Open Sans"/>
                <a:cs typeface="Open Sans"/>
                <a:sym typeface="Open Sans"/>
              </a:rPr>
              <a:t>We aim to make GPT-4</a:t>
            </a:r>
            <a:r>
              <a:rPr lang="en-US" sz="1600" b="0" i="0" u="none" strike="noStrike" cap="none">
                <a:solidFill>
                  <a:srgbClr val="297384"/>
                </a:solidFill>
                <a:latin typeface="Open Sans"/>
                <a:ea typeface="Open Sans"/>
                <a:cs typeface="Open Sans"/>
                <a:sym typeface="Open Sans"/>
              </a:rPr>
              <a:t> </a:t>
            </a:r>
            <a:r>
              <a:rPr lang="en-US" sz="1600" b="1" i="0" u="none" strike="noStrike" cap="none">
                <a:solidFill>
                  <a:srgbClr val="297384"/>
                </a:solidFill>
                <a:latin typeface="Open Sans"/>
                <a:ea typeface="Open Sans"/>
                <a:cs typeface="Open Sans"/>
                <a:sym typeface="Open Sans"/>
              </a:rPr>
              <a:t>have reasonable default behaviors that reflect a wide swath of users’ values.</a:t>
            </a:r>
            <a:endParaRPr sz="1400" b="0" i="0" u="none" strike="noStrike" cap="none">
              <a:solidFill>
                <a:srgbClr val="297384"/>
              </a:solidFill>
              <a:latin typeface="Open Sans"/>
              <a:ea typeface="Open Sans"/>
              <a:cs typeface="Open Sans"/>
              <a:sym typeface="Open Sans"/>
            </a:endParaRPr>
          </a:p>
          <a:p>
            <a:pPr marL="285750" marR="0" lvl="0" indent="-285750" algn="l" rtl="0">
              <a:lnSpc>
                <a:spcPct val="150000"/>
              </a:lnSpc>
              <a:spcBef>
                <a:spcPts val="0"/>
              </a:spcBef>
              <a:spcAft>
                <a:spcPts val="0"/>
              </a:spcAft>
              <a:buClr>
                <a:srgbClr val="297384"/>
              </a:buClr>
              <a:buSzPts val="1200"/>
              <a:buFont typeface="Arial"/>
              <a:buChar char="•"/>
            </a:pPr>
            <a:r>
              <a:rPr lang="en-US" sz="1600" b="1" i="0" u="none" strike="noStrike" cap="none">
                <a:solidFill>
                  <a:srgbClr val="297384"/>
                </a:solidFill>
                <a:latin typeface="Open Sans"/>
                <a:ea typeface="Open Sans"/>
                <a:cs typeface="Open Sans"/>
                <a:sym typeface="Open Sans"/>
              </a:rPr>
              <a:t>Get public input on what those bounds should be</a:t>
            </a:r>
            <a:r>
              <a:rPr lang="en-US" sz="1400" b="0" i="0" u="none" strike="noStrike" cap="none">
                <a:solidFill>
                  <a:srgbClr val="297384"/>
                </a:solidFill>
                <a:latin typeface="Open Sans"/>
                <a:ea typeface="Open Sans"/>
                <a:cs typeface="Open Sans"/>
                <a:sym typeface="Open Sans"/>
              </a:rPr>
              <a:t>. </a:t>
            </a:r>
            <a:endParaRPr/>
          </a:p>
          <a:p>
            <a:pPr marL="285750" marR="0" lvl="0" indent="-209550" algn="l" rtl="0">
              <a:lnSpc>
                <a:spcPct val="150000"/>
              </a:lnSpc>
              <a:spcBef>
                <a:spcPts val="0"/>
              </a:spcBef>
              <a:spcAft>
                <a:spcPts val="0"/>
              </a:spcAft>
              <a:buClr>
                <a:srgbClr val="297384"/>
              </a:buClr>
              <a:buSzPts val="1200"/>
              <a:buFont typeface="Arial"/>
              <a:buNone/>
            </a:pPr>
            <a:endParaRPr sz="1400" b="0" i="0" u="none" strike="noStrike" cap="none">
              <a:solidFill>
                <a:srgbClr val="297384"/>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43"/>
        <p:cNvGrpSpPr/>
        <p:nvPr/>
      </p:nvGrpSpPr>
      <p:grpSpPr>
        <a:xfrm>
          <a:off x="0" y="0"/>
          <a:ext cx="0" cy="0"/>
          <a:chOff x="0" y="0"/>
          <a:chExt cx="0" cy="0"/>
        </a:xfrm>
      </p:grpSpPr>
      <p:sp>
        <p:nvSpPr>
          <p:cNvPr id="444" name="Google Shape;444;p66"/>
          <p:cNvSpPr/>
          <p:nvPr/>
        </p:nvSpPr>
        <p:spPr>
          <a:xfrm>
            <a:off x="-5250" y="-32650"/>
            <a:ext cx="9144000" cy="2280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66"/>
          <p:cNvSpPr txBox="1"/>
          <p:nvPr/>
        </p:nvSpPr>
        <p:spPr>
          <a:xfrm>
            <a:off x="623400" y="438550"/>
            <a:ext cx="6282548" cy="568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2700"/>
              <a:buFont typeface="Rubik"/>
              <a:buNone/>
            </a:pPr>
            <a:r>
              <a:rPr lang="en-US" sz="3000" b="0" i="0" u="none" strike="noStrike" cap="none">
                <a:solidFill>
                  <a:srgbClr val="344769"/>
                </a:solidFill>
                <a:latin typeface="Roboto Condensed"/>
                <a:ea typeface="Roboto Condensed"/>
                <a:cs typeface="Roboto Condensed"/>
                <a:sym typeface="Roboto Condensed"/>
              </a:rPr>
              <a:t>Large Language Models</a:t>
            </a:r>
            <a:endParaRPr/>
          </a:p>
        </p:txBody>
      </p:sp>
      <p:sp>
        <p:nvSpPr>
          <p:cNvPr id="446" name="Google Shape;446;p66"/>
          <p:cNvSpPr txBox="1"/>
          <p:nvPr/>
        </p:nvSpPr>
        <p:spPr>
          <a:xfrm>
            <a:off x="271074" y="3892379"/>
            <a:ext cx="3374170" cy="1104298"/>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accent1"/>
              </a:buClr>
              <a:buSzPts val="2000"/>
              <a:buFont typeface="Avenir"/>
              <a:buNone/>
            </a:pPr>
            <a:r>
              <a:rPr lang="en-US" sz="3200" b="0" i="0" u="none" strike="noStrike" cap="none">
                <a:solidFill>
                  <a:srgbClr val="344769"/>
                </a:solidFill>
                <a:latin typeface="Open Sans"/>
                <a:ea typeface="Open Sans"/>
                <a:cs typeface="Open Sans"/>
                <a:sym typeface="Open Sans"/>
              </a:rPr>
              <a:t>Bias in the Data</a:t>
            </a:r>
            <a:endParaRPr/>
          </a:p>
        </p:txBody>
      </p:sp>
      <p:sp>
        <p:nvSpPr>
          <p:cNvPr id="447" name="Google Shape;447;p66"/>
          <p:cNvSpPr/>
          <p:nvPr/>
        </p:nvSpPr>
        <p:spPr>
          <a:xfrm>
            <a:off x="3035529" y="1040309"/>
            <a:ext cx="3072942" cy="3062882"/>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51"/>
        <p:cNvGrpSpPr/>
        <p:nvPr/>
      </p:nvGrpSpPr>
      <p:grpSpPr>
        <a:xfrm>
          <a:off x="0" y="0"/>
          <a:ext cx="0" cy="0"/>
          <a:chOff x="0" y="0"/>
          <a:chExt cx="0" cy="0"/>
        </a:xfrm>
      </p:grpSpPr>
      <p:sp>
        <p:nvSpPr>
          <p:cNvPr id="452" name="Google Shape;452;p67"/>
          <p:cNvSpPr/>
          <p:nvPr/>
        </p:nvSpPr>
        <p:spPr>
          <a:xfrm>
            <a:off x="-5250" y="-32650"/>
            <a:ext cx="9144000" cy="2280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67"/>
          <p:cNvSpPr txBox="1"/>
          <p:nvPr/>
        </p:nvSpPr>
        <p:spPr>
          <a:xfrm>
            <a:off x="623400" y="438550"/>
            <a:ext cx="6282548" cy="568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2700"/>
              <a:buFont typeface="Rubik"/>
              <a:buNone/>
            </a:pPr>
            <a:r>
              <a:rPr lang="en-US" sz="3000" b="0" i="0" u="none" strike="noStrike" cap="none">
                <a:solidFill>
                  <a:srgbClr val="344769"/>
                </a:solidFill>
                <a:latin typeface="Roboto Condensed"/>
                <a:ea typeface="Roboto Condensed"/>
                <a:cs typeface="Roboto Condensed"/>
                <a:sym typeface="Roboto Condensed"/>
              </a:rPr>
              <a:t>Large Language Models</a:t>
            </a:r>
            <a:endParaRPr/>
          </a:p>
        </p:txBody>
      </p:sp>
      <p:sp>
        <p:nvSpPr>
          <p:cNvPr id="454" name="Google Shape;454;p67"/>
          <p:cNvSpPr txBox="1"/>
          <p:nvPr/>
        </p:nvSpPr>
        <p:spPr>
          <a:xfrm>
            <a:off x="939113" y="3896160"/>
            <a:ext cx="4424515" cy="89348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accent1"/>
              </a:buClr>
              <a:buSzPts val="2000"/>
              <a:buFont typeface="Avenir"/>
              <a:buNone/>
            </a:pPr>
            <a:r>
              <a:rPr lang="en-US" sz="3200" b="0" i="0" u="none" strike="noStrike" cap="none">
                <a:solidFill>
                  <a:srgbClr val="344769"/>
                </a:solidFill>
                <a:latin typeface="Open Sans"/>
                <a:ea typeface="Open Sans"/>
                <a:cs typeface="Open Sans"/>
                <a:sym typeface="Open Sans"/>
              </a:rPr>
              <a:t>Bias in the Code?</a:t>
            </a:r>
            <a:endParaRPr/>
          </a:p>
          <a:p>
            <a:pPr marL="0" marR="0" lvl="0" indent="0" algn="ctr" rtl="0">
              <a:lnSpc>
                <a:spcPct val="115000"/>
              </a:lnSpc>
              <a:spcBef>
                <a:spcPts val="0"/>
              </a:spcBef>
              <a:spcAft>
                <a:spcPts val="0"/>
              </a:spcAft>
              <a:buClr>
                <a:schemeClr val="accent1"/>
              </a:buClr>
              <a:buSzPts val="2000"/>
              <a:buFont typeface="Avenir"/>
              <a:buNone/>
            </a:pPr>
            <a:r>
              <a:rPr lang="en-US" sz="3200" b="0" i="0" u="none" strike="noStrike" cap="none">
                <a:solidFill>
                  <a:srgbClr val="344769"/>
                </a:solidFill>
                <a:latin typeface="Open Sans"/>
                <a:ea typeface="Open Sans"/>
                <a:cs typeface="Open Sans"/>
                <a:sym typeface="Open Sans"/>
              </a:rPr>
              <a:t>Bias in the Results?</a:t>
            </a:r>
            <a:endParaRPr sz="3200" b="0" i="0" u="none" strike="noStrike" cap="none">
              <a:solidFill>
                <a:srgbClr val="344769"/>
              </a:solidFill>
              <a:latin typeface="Open Sans"/>
              <a:ea typeface="Open Sans"/>
              <a:cs typeface="Open Sans"/>
              <a:sym typeface="Open Sans"/>
            </a:endParaRPr>
          </a:p>
        </p:txBody>
      </p:sp>
      <p:sp>
        <p:nvSpPr>
          <p:cNvPr id="455" name="Google Shape;455;p67"/>
          <p:cNvSpPr/>
          <p:nvPr/>
        </p:nvSpPr>
        <p:spPr>
          <a:xfrm>
            <a:off x="5568605" y="1029310"/>
            <a:ext cx="2272674" cy="3078238"/>
          </a:xfrm>
          <a:custGeom>
            <a:avLst/>
            <a:gdLst/>
            <a:ahLst/>
            <a:cxnLst/>
            <a:rect l="l" t="t" r="r" b="b"/>
            <a:pathLst>
              <a:path w="5056909" h="6849340" extrusionOk="0">
                <a:moveTo>
                  <a:pt x="4657838" y="0"/>
                </a:moveTo>
                <a:lnTo>
                  <a:pt x="406666" y="0"/>
                </a:lnTo>
                <a:cubicBezTo>
                  <a:pt x="182187" y="0"/>
                  <a:pt x="0" y="182958"/>
                  <a:pt x="0" y="406666"/>
                </a:cubicBezTo>
                <a:lnTo>
                  <a:pt x="0" y="6450564"/>
                </a:lnTo>
                <a:cubicBezTo>
                  <a:pt x="0" y="6675042"/>
                  <a:pt x="182958" y="6857230"/>
                  <a:pt x="406666" y="6857230"/>
                </a:cubicBezTo>
                <a:lnTo>
                  <a:pt x="4657838" y="6857230"/>
                </a:lnTo>
                <a:cubicBezTo>
                  <a:pt x="4882316" y="6857230"/>
                  <a:pt x="5064503" y="6674263"/>
                  <a:pt x="5064503" y="6450564"/>
                </a:cubicBezTo>
                <a:lnTo>
                  <a:pt x="5064503" y="406666"/>
                </a:lnTo>
                <a:cubicBezTo>
                  <a:pt x="5064512" y="182958"/>
                  <a:pt x="4882316" y="0"/>
                  <a:pt x="4657838" y="0"/>
                </a:cubicBezTo>
                <a:close/>
                <a:moveTo>
                  <a:pt x="4757781" y="6451335"/>
                </a:moveTo>
                <a:cubicBezTo>
                  <a:pt x="4757781" y="6509758"/>
                  <a:pt x="4716269" y="6551270"/>
                  <a:pt x="4657847" y="6551270"/>
                </a:cubicBezTo>
                <a:lnTo>
                  <a:pt x="406666" y="6551270"/>
                </a:lnTo>
                <a:cubicBezTo>
                  <a:pt x="348243" y="6551270"/>
                  <a:pt x="306731" y="6509758"/>
                  <a:pt x="306731" y="6451335"/>
                </a:cubicBezTo>
                <a:lnTo>
                  <a:pt x="306731" y="406666"/>
                </a:lnTo>
                <a:cubicBezTo>
                  <a:pt x="306731" y="348243"/>
                  <a:pt x="348243" y="306731"/>
                  <a:pt x="406666" y="306731"/>
                </a:cubicBezTo>
                <a:lnTo>
                  <a:pt x="4657838" y="306731"/>
                </a:lnTo>
                <a:cubicBezTo>
                  <a:pt x="4716261" y="306731"/>
                  <a:pt x="4757772" y="348243"/>
                  <a:pt x="4757772" y="406666"/>
                </a:cubicBezTo>
                <a:lnTo>
                  <a:pt x="4757772" y="6451335"/>
                </a:lnTo>
                <a:close/>
                <a:moveTo>
                  <a:pt x="4052065" y="4815433"/>
                </a:moveTo>
                <a:cubicBezTo>
                  <a:pt x="4052065" y="4898457"/>
                  <a:pt x="3985953" y="4964569"/>
                  <a:pt x="3902930" y="4964569"/>
                </a:cubicBezTo>
                <a:lnTo>
                  <a:pt x="1992595" y="4964569"/>
                </a:lnTo>
                <a:cubicBezTo>
                  <a:pt x="1909572" y="4964569"/>
                  <a:pt x="1843460" y="4898457"/>
                  <a:pt x="1843460" y="4815433"/>
                </a:cubicBezTo>
                <a:cubicBezTo>
                  <a:pt x="1843460" y="4732410"/>
                  <a:pt x="1909572" y="4666298"/>
                  <a:pt x="1992595" y="4666298"/>
                </a:cubicBezTo>
                <a:lnTo>
                  <a:pt x="3902159" y="4666298"/>
                </a:lnTo>
                <a:cubicBezTo>
                  <a:pt x="3977502" y="4657846"/>
                  <a:pt x="4052065" y="4732410"/>
                  <a:pt x="4052065" y="4815433"/>
                </a:cubicBezTo>
                <a:close/>
                <a:moveTo>
                  <a:pt x="4052065" y="5737168"/>
                </a:moveTo>
                <a:cubicBezTo>
                  <a:pt x="4052065" y="5820191"/>
                  <a:pt x="3985953" y="5886303"/>
                  <a:pt x="3902930" y="5886303"/>
                </a:cubicBezTo>
                <a:lnTo>
                  <a:pt x="1992595" y="5886303"/>
                </a:lnTo>
                <a:cubicBezTo>
                  <a:pt x="1909572" y="5886303"/>
                  <a:pt x="1843460" y="5820191"/>
                  <a:pt x="1843460" y="5737168"/>
                </a:cubicBezTo>
                <a:cubicBezTo>
                  <a:pt x="1843460" y="5654144"/>
                  <a:pt x="1909572" y="5588032"/>
                  <a:pt x="1992595" y="5588032"/>
                </a:cubicBezTo>
                <a:lnTo>
                  <a:pt x="3902159" y="5588032"/>
                </a:lnTo>
                <a:cubicBezTo>
                  <a:pt x="3977502" y="5579572"/>
                  <a:pt x="4052065" y="5654144"/>
                  <a:pt x="4052065" y="5737168"/>
                </a:cubicBezTo>
                <a:close/>
                <a:moveTo>
                  <a:pt x="4052065" y="3902168"/>
                </a:moveTo>
                <a:cubicBezTo>
                  <a:pt x="4052065" y="3985191"/>
                  <a:pt x="3985953" y="4051303"/>
                  <a:pt x="3902930" y="4051303"/>
                </a:cubicBezTo>
                <a:lnTo>
                  <a:pt x="1992595" y="4051303"/>
                </a:lnTo>
                <a:cubicBezTo>
                  <a:pt x="1909572" y="4051303"/>
                  <a:pt x="1843460" y="3985191"/>
                  <a:pt x="1843460" y="3902168"/>
                </a:cubicBezTo>
                <a:cubicBezTo>
                  <a:pt x="1843460" y="3819144"/>
                  <a:pt x="1909572" y="3753032"/>
                  <a:pt x="1992595" y="3753032"/>
                </a:cubicBezTo>
                <a:lnTo>
                  <a:pt x="3902159" y="3753032"/>
                </a:lnTo>
                <a:cubicBezTo>
                  <a:pt x="3977502" y="3753023"/>
                  <a:pt x="4052065" y="3819144"/>
                  <a:pt x="4052065" y="3902168"/>
                </a:cubicBezTo>
                <a:close/>
                <a:moveTo>
                  <a:pt x="4052065" y="2997344"/>
                </a:moveTo>
                <a:cubicBezTo>
                  <a:pt x="4052065" y="3080368"/>
                  <a:pt x="3985953" y="3146480"/>
                  <a:pt x="3902930" y="3146480"/>
                </a:cubicBezTo>
                <a:lnTo>
                  <a:pt x="1992595" y="3146480"/>
                </a:lnTo>
                <a:cubicBezTo>
                  <a:pt x="1909572" y="3146480"/>
                  <a:pt x="1843460" y="3080368"/>
                  <a:pt x="1843460" y="2997344"/>
                </a:cubicBezTo>
                <a:cubicBezTo>
                  <a:pt x="1843460" y="2914321"/>
                  <a:pt x="1909572" y="2848209"/>
                  <a:pt x="1992595" y="2848209"/>
                </a:cubicBezTo>
                <a:lnTo>
                  <a:pt x="3902159" y="2848209"/>
                </a:lnTo>
                <a:cubicBezTo>
                  <a:pt x="3977502" y="2848209"/>
                  <a:pt x="4052065" y="2914321"/>
                  <a:pt x="4052065" y="2997344"/>
                </a:cubicBezTo>
                <a:close/>
                <a:moveTo>
                  <a:pt x="1835000" y="2092530"/>
                </a:moveTo>
                <a:cubicBezTo>
                  <a:pt x="1835000" y="2009507"/>
                  <a:pt x="1901112" y="1943395"/>
                  <a:pt x="1984136" y="1943395"/>
                </a:cubicBezTo>
                <a:lnTo>
                  <a:pt x="3876797" y="1943395"/>
                </a:lnTo>
                <a:cubicBezTo>
                  <a:pt x="3959819" y="1943395"/>
                  <a:pt x="4025932" y="2009507"/>
                  <a:pt x="4025932" y="2092530"/>
                </a:cubicBezTo>
                <a:cubicBezTo>
                  <a:pt x="4025932" y="2175553"/>
                  <a:pt x="3959819" y="2241666"/>
                  <a:pt x="3876797" y="2241666"/>
                </a:cubicBezTo>
                <a:lnTo>
                  <a:pt x="1984906" y="2241666"/>
                </a:lnTo>
                <a:cubicBezTo>
                  <a:pt x="1901883" y="2241666"/>
                  <a:pt x="1835000" y="2175553"/>
                  <a:pt x="1835000" y="2092530"/>
                </a:cubicBezTo>
                <a:close/>
                <a:moveTo>
                  <a:pt x="1835000" y="1179256"/>
                </a:moveTo>
                <a:cubicBezTo>
                  <a:pt x="1835000" y="1096232"/>
                  <a:pt x="1901112" y="1030120"/>
                  <a:pt x="1984136" y="1030120"/>
                </a:cubicBezTo>
                <a:lnTo>
                  <a:pt x="3876797" y="1030120"/>
                </a:lnTo>
                <a:cubicBezTo>
                  <a:pt x="3959819" y="1030120"/>
                  <a:pt x="4025932" y="1096232"/>
                  <a:pt x="4025932" y="1179256"/>
                </a:cubicBezTo>
                <a:cubicBezTo>
                  <a:pt x="4025932" y="1262279"/>
                  <a:pt x="3959819" y="1328391"/>
                  <a:pt x="3876797" y="1328391"/>
                </a:cubicBezTo>
                <a:lnTo>
                  <a:pt x="1984906" y="1328391"/>
                </a:lnTo>
                <a:cubicBezTo>
                  <a:pt x="1901883" y="1336851"/>
                  <a:pt x="1835000" y="1262288"/>
                  <a:pt x="1835000" y="1179256"/>
                </a:cubicBezTo>
                <a:close/>
                <a:moveTo>
                  <a:pt x="1286879" y="1179256"/>
                </a:moveTo>
                <a:cubicBezTo>
                  <a:pt x="1286879" y="1270739"/>
                  <a:pt x="1212307" y="1345302"/>
                  <a:pt x="1120833" y="1345302"/>
                </a:cubicBezTo>
                <a:cubicBezTo>
                  <a:pt x="1029349" y="1345302"/>
                  <a:pt x="954786" y="1270730"/>
                  <a:pt x="954786" y="1179256"/>
                </a:cubicBezTo>
                <a:cubicBezTo>
                  <a:pt x="954786" y="1087772"/>
                  <a:pt x="1029358" y="1013209"/>
                  <a:pt x="1120833" y="1013209"/>
                </a:cubicBezTo>
                <a:cubicBezTo>
                  <a:pt x="1212316" y="1013209"/>
                  <a:pt x="1286879" y="1087781"/>
                  <a:pt x="1286879" y="1179256"/>
                </a:cubicBezTo>
                <a:close/>
                <a:moveTo>
                  <a:pt x="1286879" y="2092530"/>
                </a:moveTo>
                <a:cubicBezTo>
                  <a:pt x="1286879" y="2184013"/>
                  <a:pt x="1212307" y="2258577"/>
                  <a:pt x="1120833" y="2258577"/>
                </a:cubicBezTo>
                <a:cubicBezTo>
                  <a:pt x="1029349" y="2258577"/>
                  <a:pt x="954786" y="2184005"/>
                  <a:pt x="954786" y="2092530"/>
                </a:cubicBezTo>
                <a:cubicBezTo>
                  <a:pt x="954786" y="2001055"/>
                  <a:pt x="1029358" y="1926483"/>
                  <a:pt x="1120833" y="1926483"/>
                </a:cubicBezTo>
                <a:cubicBezTo>
                  <a:pt x="1212316" y="1918023"/>
                  <a:pt x="1286879" y="1992595"/>
                  <a:pt x="1286879" y="2092530"/>
                </a:cubicBezTo>
                <a:close/>
                <a:moveTo>
                  <a:pt x="1286879" y="2980433"/>
                </a:moveTo>
                <a:cubicBezTo>
                  <a:pt x="1286879" y="3071916"/>
                  <a:pt x="1212307" y="3146480"/>
                  <a:pt x="1120833" y="3146480"/>
                </a:cubicBezTo>
                <a:cubicBezTo>
                  <a:pt x="1029349" y="3146480"/>
                  <a:pt x="954786" y="3071908"/>
                  <a:pt x="954786" y="2980433"/>
                </a:cubicBezTo>
                <a:cubicBezTo>
                  <a:pt x="954786" y="2888959"/>
                  <a:pt x="1029358" y="2814386"/>
                  <a:pt x="1120833" y="2814386"/>
                </a:cubicBezTo>
                <a:cubicBezTo>
                  <a:pt x="1212316" y="2806697"/>
                  <a:pt x="1286879" y="2881269"/>
                  <a:pt x="1286879" y="2980433"/>
                </a:cubicBezTo>
                <a:close/>
                <a:moveTo>
                  <a:pt x="1286879" y="3886018"/>
                </a:moveTo>
                <a:cubicBezTo>
                  <a:pt x="1286879" y="3977502"/>
                  <a:pt x="1212307" y="4052065"/>
                  <a:pt x="1120833" y="4052065"/>
                </a:cubicBezTo>
                <a:cubicBezTo>
                  <a:pt x="1029349" y="4052065"/>
                  <a:pt x="954786" y="3977493"/>
                  <a:pt x="954786" y="3886018"/>
                </a:cubicBezTo>
                <a:cubicBezTo>
                  <a:pt x="954786" y="3794535"/>
                  <a:pt x="1029358" y="3719972"/>
                  <a:pt x="1120833" y="3719972"/>
                </a:cubicBezTo>
                <a:cubicBezTo>
                  <a:pt x="1212316" y="3719972"/>
                  <a:pt x="1286879" y="3794544"/>
                  <a:pt x="1286879" y="3886018"/>
                </a:cubicBezTo>
                <a:close/>
                <a:moveTo>
                  <a:pt x="1286879" y="4823893"/>
                </a:moveTo>
                <a:cubicBezTo>
                  <a:pt x="1286879" y="4915377"/>
                  <a:pt x="1212307" y="4989940"/>
                  <a:pt x="1120833" y="4989940"/>
                </a:cubicBezTo>
                <a:cubicBezTo>
                  <a:pt x="1029349" y="4989940"/>
                  <a:pt x="954786" y="4915368"/>
                  <a:pt x="954786" y="4823893"/>
                </a:cubicBezTo>
                <a:cubicBezTo>
                  <a:pt x="954786" y="4732410"/>
                  <a:pt x="1029358" y="4657846"/>
                  <a:pt x="1120833" y="4657846"/>
                </a:cubicBezTo>
                <a:cubicBezTo>
                  <a:pt x="1212316" y="4657846"/>
                  <a:pt x="1286879" y="4732410"/>
                  <a:pt x="1286879" y="4823893"/>
                </a:cubicBezTo>
                <a:close/>
                <a:moveTo>
                  <a:pt x="1286879" y="5737168"/>
                </a:moveTo>
                <a:cubicBezTo>
                  <a:pt x="1286879" y="5828651"/>
                  <a:pt x="1212307" y="5903214"/>
                  <a:pt x="1120833" y="5903214"/>
                </a:cubicBezTo>
                <a:cubicBezTo>
                  <a:pt x="1029349" y="5903214"/>
                  <a:pt x="954786" y="5828642"/>
                  <a:pt x="954786" y="5737168"/>
                </a:cubicBezTo>
                <a:cubicBezTo>
                  <a:pt x="954786" y="5645684"/>
                  <a:pt x="1029358" y="5571121"/>
                  <a:pt x="1120833" y="5571121"/>
                </a:cubicBezTo>
                <a:cubicBezTo>
                  <a:pt x="1212316" y="5562661"/>
                  <a:pt x="1286879" y="5645684"/>
                  <a:pt x="1286879" y="5737168"/>
                </a:cubicBezTo>
                <a:close/>
              </a:path>
            </a:pathLst>
          </a:custGeom>
          <a:solidFill>
            <a:srgbClr val="BF9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456" name="Google Shape;456;p67"/>
          <p:cNvSpPr/>
          <p:nvPr/>
        </p:nvSpPr>
        <p:spPr>
          <a:xfrm>
            <a:off x="3027405" y="1705907"/>
            <a:ext cx="1754659" cy="1731685"/>
          </a:xfrm>
          <a:custGeom>
            <a:avLst/>
            <a:gdLst/>
            <a:ahLst/>
            <a:cxnLst/>
            <a:rect l="l" t="t" r="r" b="b"/>
            <a:pathLst>
              <a:path w="5819775" h="5743575" extrusionOk="0">
                <a:moveTo>
                  <a:pt x="3668335" y="5745259"/>
                </a:moveTo>
                <a:cubicBezTo>
                  <a:pt x="3660743" y="5745259"/>
                  <a:pt x="3646246" y="5745259"/>
                  <a:pt x="3638655" y="5745259"/>
                </a:cubicBezTo>
                <a:cubicBezTo>
                  <a:pt x="3481988" y="5715579"/>
                  <a:pt x="3340494" y="5611366"/>
                  <a:pt x="3265951" y="5469186"/>
                </a:cubicBezTo>
                <a:cubicBezTo>
                  <a:pt x="3258360" y="5461595"/>
                  <a:pt x="3258360" y="5454004"/>
                  <a:pt x="3250768" y="5447098"/>
                </a:cubicBezTo>
                <a:cubicBezTo>
                  <a:pt x="3243177" y="5431915"/>
                  <a:pt x="3183817" y="5320101"/>
                  <a:pt x="3011967" y="5313205"/>
                </a:cubicBezTo>
                <a:lnTo>
                  <a:pt x="3005061" y="5313205"/>
                </a:lnTo>
                <a:cubicBezTo>
                  <a:pt x="2945702" y="5313205"/>
                  <a:pt x="2893247" y="5313205"/>
                  <a:pt x="2833897" y="5313205"/>
                </a:cubicBezTo>
                <a:lnTo>
                  <a:pt x="2825611" y="5313205"/>
                </a:lnTo>
                <a:cubicBezTo>
                  <a:pt x="2646855" y="5313205"/>
                  <a:pt x="2586809" y="5440202"/>
                  <a:pt x="2586809" y="5447098"/>
                </a:cubicBezTo>
                <a:cubicBezTo>
                  <a:pt x="2579218" y="5454689"/>
                  <a:pt x="2579218" y="5462280"/>
                  <a:pt x="2571626" y="5469186"/>
                </a:cubicBezTo>
                <a:cubicBezTo>
                  <a:pt x="2497084" y="5610671"/>
                  <a:pt x="2355599" y="5714893"/>
                  <a:pt x="2198923" y="5745259"/>
                </a:cubicBezTo>
                <a:cubicBezTo>
                  <a:pt x="2176834" y="5752850"/>
                  <a:pt x="2154060" y="5752850"/>
                  <a:pt x="2131971" y="5745259"/>
                </a:cubicBezTo>
                <a:cubicBezTo>
                  <a:pt x="1990487" y="5707988"/>
                  <a:pt x="1841402" y="5655533"/>
                  <a:pt x="1706813" y="5588592"/>
                </a:cubicBezTo>
                <a:cubicBezTo>
                  <a:pt x="1684725" y="5581000"/>
                  <a:pt x="1669542" y="5566503"/>
                  <a:pt x="1654359" y="5551320"/>
                </a:cubicBezTo>
                <a:cubicBezTo>
                  <a:pt x="1557738" y="5424323"/>
                  <a:pt x="1512875" y="5253159"/>
                  <a:pt x="1550146" y="5096492"/>
                </a:cubicBezTo>
                <a:cubicBezTo>
                  <a:pt x="1550146" y="5088900"/>
                  <a:pt x="1550146" y="5081309"/>
                  <a:pt x="1557738" y="5066812"/>
                </a:cubicBezTo>
                <a:cubicBezTo>
                  <a:pt x="1557738" y="5051629"/>
                  <a:pt x="1587418" y="4925328"/>
                  <a:pt x="1461116" y="4813514"/>
                </a:cubicBezTo>
                <a:lnTo>
                  <a:pt x="1453525" y="4805922"/>
                </a:lnTo>
                <a:cubicBezTo>
                  <a:pt x="1408662" y="4768651"/>
                  <a:pt x="1363799" y="4731380"/>
                  <a:pt x="1319632" y="4694108"/>
                </a:cubicBezTo>
                <a:lnTo>
                  <a:pt x="1319632" y="4694108"/>
                </a:lnTo>
                <a:cubicBezTo>
                  <a:pt x="1260272" y="4649246"/>
                  <a:pt x="1200226" y="4627157"/>
                  <a:pt x="1133285" y="4627157"/>
                </a:cubicBezTo>
                <a:cubicBezTo>
                  <a:pt x="1080830" y="4627157"/>
                  <a:pt x="1043559" y="4642340"/>
                  <a:pt x="1043559" y="4642340"/>
                </a:cubicBezTo>
                <a:cubicBezTo>
                  <a:pt x="1035968" y="4649931"/>
                  <a:pt x="1028376" y="4649931"/>
                  <a:pt x="1013879" y="4649931"/>
                </a:cubicBezTo>
                <a:cubicBezTo>
                  <a:pt x="864803" y="4709291"/>
                  <a:pt x="686038" y="4702386"/>
                  <a:pt x="544554" y="4620252"/>
                </a:cubicBezTo>
                <a:cubicBezTo>
                  <a:pt x="522465" y="4612660"/>
                  <a:pt x="507282" y="4598163"/>
                  <a:pt x="499691" y="4575389"/>
                </a:cubicBezTo>
                <a:cubicBezTo>
                  <a:pt x="417557" y="4455983"/>
                  <a:pt x="343014" y="4329682"/>
                  <a:pt x="276073" y="4195094"/>
                </a:cubicBezTo>
                <a:cubicBezTo>
                  <a:pt x="268481" y="4173005"/>
                  <a:pt x="260890" y="4157822"/>
                  <a:pt x="260890" y="4135734"/>
                </a:cubicBezTo>
                <a:cubicBezTo>
                  <a:pt x="260890" y="3971465"/>
                  <a:pt x="343024" y="3807893"/>
                  <a:pt x="469325" y="3710576"/>
                </a:cubicBezTo>
                <a:cubicBezTo>
                  <a:pt x="476917" y="3702984"/>
                  <a:pt x="484508" y="3695393"/>
                  <a:pt x="491414" y="3695393"/>
                </a:cubicBezTo>
                <a:cubicBezTo>
                  <a:pt x="499005" y="3687801"/>
                  <a:pt x="603228" y="3605667"/>
                  <a:pt x="581139" y="3434503"/>
                </a:cubicBezTo>
                <a:cubicBezTo>
                  <a:pt x="581139" y="3434503"/>
                  <a:pt x="581139" y="3434503"/>
                  <a:pt x="581139" y="3426912"/>
                </a:cubicBezTo>
                <a:cubicBezTo>
                  <a:pt x="565956" y="3374458"/>
                  <a:pt x="559051" y="3315098"/>
                  <a:pt x="551459" y="3255748"/>
                </a:cubicBezTo>
                <a:cubicBezTo>
                  <a:pt x="551459" y="3248156"/>
                  <a:pt x="551459" y="3248156"/>
                  <a:pt x="551459" y="3248156"/>
                </a:cubicBezTo>
                <a:cubicBezTo>
                  <a:pt x="521780" y="3076992"/>
                  <a:pt x="380295" y="3039721"/>
                  <a:pt x="380295" y="3039721"/>
                </a:cubicBezTo>
                <a:cubicBezTo>
                  <a:pt x="372704" y="3039721"/>
                  <a:pt x="365112" y="3032129"/>
                  <a:pt x="350615" y="3032129"/>
                </a:cubicBezTo>
                <a:cubicBezTo>
                  <a:pt x="193939" y="2979675"/>
                  <a:pt x="60046" y="2853374"/>
                  <a:pt x="7591" y="2696697"/>
                </a:cubicBezTo>
                <a:cubicBezTo>
                  <a:pt x="0" y="2674627"/>
                  <a:pt x="0" y="2659444"/>
                  <a:pt x="0" y="2637356"/>
                </a:cubicBezTo>
                <a:cubicBezTo>
                  <a:pt x="15183" y="2503463"/>
                  <a:pt x="37271" y="2361283"/>
                  <a:pt x="74543" y="2219790"/>
                </a:cubicBezTo>
                <a:cubicBezTo>
                  <a:pt x="82134" y="2197701"/>
                  <a:pt x="89726" y="2182518"/>
                  <a:pt x="104223" y="2167335"/>
                </a:cubicBezTo>
                <a:cubicBezTo>
                  <a:pt x="216037" y="2033442"/>
                  <a:pt x="380295" y="1958900"/>
                  <a:pt x="543868" y="1965805"/>
                </a:cubicBezTo>
                <a:cubicBezTo>
                  <a:pt x="551459" y="1965805"/>
                  <a:pt x="559051" y="1965805"/>
                  <a:pt x="573548" y="1965805"/>
                </a:cubicBezTo>
                <a:cubicBezTo>
                  <a:pt x="610819" y="1965805"/>
                  <a:pt x="730225" y="1958214"/>
                  <a:pt x="804758" y="1824321"/>
                </a:cubicBezTo>
                <a:cubicBezTo>
                  <a:pt x="804758" y="1824321"/>
                  <a:pt x="804758" y="1816729"/>
                  <a:pt x="812349" y="1816729"/>
                </a:cubicBezTo>
                <a:cubicBezTo>
                  <a:pt x="834438" y="1771867"/>
                  <a:pt x="864803" y="1720108"/>
                  <a:pt x="902075" y="1667654"/>
                </a:cubicBezTo>
                <a:cubicBezTo>
                  <a:pt x="902075" y="1667654"/>
                  <a:pt x="902075" y="1660062"/>
                  <a:pt x="909666" y="1660062"/>
                </a:cubicBezTo>
                <a:cubicBezTo>
                  <a:pt x="991800" y="1510987"/>
                  <a:pt x="924849" y="1399173"/>
                  <a:pt x="917258" y="1383990"/>
                </a:cubicBezTo>
                <a:cubicBezTo>
                  <a:pt x="909666" y="1376398"/>
                  <a:pt x="909666" y="1368807"/>
                  <a:pt x="902075" y="1361901"/>
                </a:cubicBezTo>
                <a:cubicBezTo>
                  <a:pt x="812349" y="1212826"/>
                  <a:pt x="790261" y="1034060"/>
                  <a:pt x="857212" y="869802"/>
                </a:cubicBezTo>
                <a:cubicBezTo>
                  <a:pt x="864803" y="854619"/>
                  <a:pt x="872395" y="832530"/>
                  <a:pt x="886892" y="817347"/>
                </a:cubicBezTo>
                <a:cubicBezTo>
                  <a:pt x="983513" y="720726"/>
                  <a:pt x="1088422" y="631000"/>
                  <a:pt x="1200236" y="556458"/>
                </a:cubicBezTo>
                <a:cubicBezTo>
                  <a:pt x="1215419" y="541275"/>
                  <a:pt x="1237507" y="534369"/>
                  <a:pt x="1252690" y="534369"/>
                </a:cubicBezTo>
                <a:cubicBezTo>
                  <a:pt x="1423854" y="497098"/>
                  <a:pt x="1603305" y="549552"/>
                  <a:pt x="1729607" y="661366"/>
                </a:cubicBezTo>
                <a:cubicBezTo>
                  <a:pt x="1737198" y="668957"/>
                  <a:pt x="1744789" y="668957"/>
                  <a:pt x="1751695" y="676549"/>
                </a:cubicBezTo>
                <a:cubicBezTo>
                  <a:pt x="1751695" y="676549"/>
                  <a:pt x="1818646" y="735909"/>
                  <a:pt x="1915963" y="735909"/>
                </a:cubicBezTo>
                <a:cubicBezTo>
                  <a:pt x="1945643" y="735909"/>
                  <a:pt x="1982914" y="728317"/>
                  <a:pt x="2020176" y="720726"/>
                </a:cubicBezTo>
                <a:lnTo>
                  <a:pt x="2020176" y="720726"/>
                </a:lnTo>
                <a:cubicBezTo>
                  <a:pt x="2079536" y="698637"/>
                  <a:pt x="2139582" y="675863"/>
                  <a:pt x="2191341" y="661366"/>
                </a:cubicBezTo>
                <a:cubicBezTo>
                  <a:pt x="2348017" y="602006"/>
                  <a:pt x="2370096" y="467427"/>
                  <a:pt x="2370096" y="452930"/>
                </a:cubicBezTo>
                <a:cubicBezTo>
                  <a:pt x="2370096" y="445339"/>
                  <a:pt x="2370096" y="437748"/>
                  <a:pt x="2377688" y="430842"/>
                </a:cubicBezTo>
                <a:cubicBezTo>
                  <a:pt x="2399776" y="259678"/>
                  <a:pt x="2504685" y="103001"/>
                  <a:pt x="2660666" y="20876"/>
                </a:cubicBezTo>
                <a:cubicBezTo>
                  <a:pt x="2675849" y="13285"/>
                  <a:pt x="2697937" y="5694"/>
                  <a:pt x="2713120" y="5694"/>
                </a:cubicBezTo>
                <a:cubicBezTo>
                  <a:pt x="2862196" y="-1898"/>
                  <a:pt x="2966418" y="-1898"/>
                  <a:pt x="3115494" y="5694"/>
                </a:cubicBezTo>
                <a:cubicBezTo>
                  <a:pt x="3137583" y="5694"/>
                  <a:pt x="3152766" y="13285"/>
                  <a:pt x="3167948" y="20876"/>
                </a:cubicBezTo>
                <a:cubicBezTo>
                  <a:pt x="3324616" y="103010"/>
                  <a:pt x="3428838" y="252086"/>
                  <a:pt x="3450927" y="423251"/>
                </a:cubicBezTo>
                <a:cubicBezTo>
                  <a:pt x="3450927" y="430842"/>
                  <a:pt x="3458518" y="438433"/>
                  <a:pt x="3458518" y="452930"/>
                </a:cubicBezTo>
                <a:cubicBezTo>
                  <a:pt x="3458518" y="468113"/>
                  <a:pt x="3480607" y="594415"/>
                  <a:pt x="3637274" y="661366"/>
                </a:cubicBezTo>
                <a:lnTo>
                  <a:pt x="3637274" y="661366"/>
                </a:lnTo>
                <a:cubicBezTo>
                  <a:pt x="3696633" y="676549"/>
                  <a:pt x="3756679" y="698637"/>
                  <a:pt x="3808438" y="720726"/>
                </a:cubicBezTo>
                <a:lnTo>
                  <a:pt x="3808438" y="720726"/>
                </a:lnTo>
                <a:cubicBezTo>
                  <a:pt x="3845709" y="735909"/>
                  <a:pt x="3882981" y="742814"/>
                  <a:pt x="3912651" y="742814"/>
                </a:cubicBezTo>
                <a:cubicBezTo>
                  <a:pt x="4016864" y="742814"/>
                  <a:pt x="4076919" y="683455"/>
                  <a:pt x="4076919" y="683455"/>
                </a:cubicBezTo>
                <a:cubicBezTo>
                  <a:pt x="4084511" y="675863"/>
                  <a:pt x="4092102" y="668272"/>
                  <a:pt x="4099008" y="668272"/>
                </a:cubicBezTo>
                <a:cubicBezTo>
                  <a:pt x="4226005" y="556458"/>
                  <a:pt x="4404760" y="504003"/>
                  <a:pt x="4575924" y="541275"/>
                </a:cubicBezTo>
                <a:cubicBezTo>
                  <a:pt x="4598013" y="548866"/>
                  <a:pt x="4613196" y="556458"/>
                  <a:pt x="4628379" y="563363"/>
                </a:cubicBezTo>
                <a:cubicBezTo>
                  <a:pt x="4740193" y="645497"/>
                  <a:pt x="4844406" y="734528"/>
                  <a:pt x="4941722" y="824253"/>
                </a:cubicBezTo>
                <a:cubicBezTo>
                  <a:pt x="4956905" y="839436"/>
                  <a:pt x="4963811" y="853933"/>
                  <a:pt x="4971403" y="876707"/>
                </a:cubicBezTo>
                <a:cubicBezTo>
                  <a:pt x="5030762" y="1040975"/>
                  <a:pt x="5016266" y="1219731"/>
                  <a:pt x="4926540" y="1368807"/>
                </a:cubicBezTo>
                <a:cubicBezTo>
                  <a:pt x="4926540" y="1376398"/>
                  <a:pt x="4918948" y="1383990"/>
                  <a:pt x="4911357" y="1390895"/>
                </a:cubicBezTo>
                <a:cubicBezTo>
                  <a:pt x="4903765" y="1397801"/>
                  <a:pt x="4836814" y="1517892"/>
                  <a:pt x="4918948" y="1666968"/>
                </a:cubicBezTo>
                <a:cubicBezTo>
                  <a:pt x="4918948" y="1666968"/>
                  <a:pt x="4918948" y="1674559"/>
                  <a:pt x="4926540" y="1674559"/>
                </a:cubicBezTo>
                <a:cubicBezTo>
                  <a:pt x="4956220" y="1727014"/>
                  <a:pt x="4985899" y="1771181"/>
                  <a:pt x="5016266" y="1823635"/>
                </a:cubicBezTo>
                <a:cubicBezTo>
                  <a:pt x="5016266" y="1823635"/>
                  <a:pt x="5016266" y="1831227"/>
                  <a:pt x="5023857" y="1831227"/>
                </a:cubicBezTo>
                <a:cubicBezTo>
                  <a:pt x="5098400" y="1958223"/>
                  <a:pt x="5217795" y="1972711"/>
                  <a:pt x="5255067" y="1972711"/>
                </a:cubicBezTo>
                <a:cubicBezTo>
                  <a:pt x="5262658" y="1972711"/>
                  <a:pt x="5277155" y="1972711"/>
                  <a:pt x="5284746" y="1972711"/>
                </a:cubicBezTo>
                <a:cubicBezTo>
                  <a:pt x="5449015" y="1965120"/>
                  <a:pt x="5620179" y="2039662"/>
                  <a:pt x="5724392" y="2174241"/>
                </a:cubicBezTo>
                <a:cubicBezTo>
                  <a:pt x="5739575" y="2189424"/>
                  <a:pt x="5746480" y="2211512"/>
                  <a:pt x="5754072" y="2226695"/>
                </a:cubicBezTo>
                <a:cubicBezTo>
                  <a:pt x="5791343" y="2360588"/>
                  <a:pt x="5813431" y="2502768"/>
                  <a:pt x="5828614" y="2644262"/>
                </a:cubicBezTo>
                <a:cubicBezTo>
                  <a:pt x="5828614" y="2666350"/>
                  <a:pt x="5828614" y="2681533"/>
                  <a:pt x="5821023" y="2703621"/>
                </a:cubicBezTo>
                <a:cubicBezTo>
                  <a:pt x="5761663" y="2867890"/>
                  <a:pt x="5634676" y="2986600"/>
                  <a:pt x="5477999" y="3039054"/>
                </a:cubicBezTo>
                <a:cubicBezTo>
                  <a:pt x="5470408" y="3046645"/>
                  <a:pt x="5462816" y="3046645"/>
                  <a:pt x="5448319" y="3046645"/>
                </a:cubicBezTo>
                <a:cubicBezTo>
                  <a:pt x="5433137" y="3046645"/>
                  <a:pt x="5306835" y="3091508"/>
                  <a:pt x="5277155" y="3262672"/>
                </a:cubicBezTo>
                <a:lnTo>
                  <a:pt x="5277155" y="3270263"/>
                </a:lnTo>
                <a:cubicBezTo>
                  <a:pt x="5269563" y="3329624"/>
                  <a:pt x="5261972" y="3389669"/>
                  <a:pt x="5247475" y="3441428"/>
                </a:cubicBezTo>
                <a:lnTo>
                  <a:pt x="5247475" y="3449019"/>
                </a:lnTo>
                <a:cubicBezTo>
                  <a:pt x="5225387" y="3598095"/>
                  <a:pt x="5337201" y="3680229"/>
                  <a:pt x="5337201" y="3680229"/>
                </a:cubicBezTo>
                <a:cubicBezTo>
                  <a:pt x="5344792" y="3687821"/>
                  <a:pt x="5352383" y="3695412"/>
                  <a:pt x="5359289" y="3702318"/>
                </a:cubicBezTo>
                <a:cubicBezTo>
                  <a:pt x="5486286" y="3806531"/>
                  <a:pt x="5567725" y="3963207"/>
                  <a:pt x="5567725" y="4127475"/>
                </a:cubicBezTo>
                <a:cubicBezTo>
                  <a:pt x="5567725" y="4149564"/>
                  <a:pt x="5560134" y="4172338"/>
                  <a:pt x="5552542" y="4186835"/>
                </a:cubicBezTo>
                <a:cubicBezTo>
                  <a:pt x="5493182" y="4313832"/>
                  <a:pt x="5418649" y="4447725"/>
                  <a:pt x="5328923" y="4567131"/>
                </a:cubicBezTo>
                <a:cubicBezTo>
                  <a:pt x="5313740" y="4582313"/>
                  <a:pt x="5299244" y="4596811"/>
                  <a:pt x="5284061" y="4611993"/>
                </a:cubicBezTo>
                <a:cubicBezTo>
                  <a:pt x="5201926" y="4656856"/>
                  <a:pt x="5112896" y="4678944"/>
                  <a:pt x="5015580" y="4678944"/>
                </a:cubicBezTo>
                <a:lnTo>
                  <a:pt x="5015580" y="4678944"/>
                </a:lnTo>
                <a:cubicBezTo>
                  <a:pt x="4948628" y="4678944"/>
                  <a:pt x="4874095" y="4663762"/>
                  <a:pt x="4814049" y="4641673"/>
                </a:cubicBezTo>
                <a:cubicBezTo>
                  <a:pt x="4806458" y="4641673"/>
                  <a:pt x="4798867" y="4634082"/>
                  <a:pt x="4784370" y="4634082"/>
                </a:cubicBezTo>
                <a:lnTo>
                  <a:pt x="4784370" y="4634082"/>
                </a:lnTo>
                <a:cubicBezTo>
                  <a:pt x="4784370" y="4634082"/>
                  <a:pt x="4747098" y="4618899"/>
                  <a:pt x="4694644" y="4618899"/>
                </a:cubicBezTo>
                <a:cubicBezTo>
                  <a:pt x="4627693" y="4618899"/>
                  <a:pt x="4567647" y="4640988"/>
                  <a:pt x="4515889" y="4685850"/>
                </a:cubicBezTo>
                <a:cubicBezTo>
                  <a:pt x="4515889" y="4685850"/>
                  <a:pt x="4515889" y="4685850"/>
                  <a:pt x="4508297" y="4685850"/>
                </a:cubicBezTo>
                <a:cubicBezTo>
                  <a:pt x="4471026" y="4723121"/>
                  <a:pt x="4426163" y="4760393"/>
                  <a:pt x="4374404" y="4797664"/>
                </a:cubicBezTo>
                <a:cubicBezTo>
                  <a:pt x="4374404" y="4797664"/>
                  <a:pt x="4366813" y="4797664"/>
                  <a:pt x="4366813" y="4805256"/>
                </a:cubicBezTo>
                <a:cubicBezTo>
                  <a:pt x="4254999" y="4901877"/>
                  <a:pt x="4254999" y="5006786"/>
                  <a:pt x="4262600" y="5050962"/>
                </a:cubicBezTo>
                <a:cubicBezTo>
                  <a:pt x="4270191" y="5066145"/>
                  <a:pt x="4270191" y="5080643"/>
                  <a:pt x="4270191" y="5095825"/>
                </a:cubicBezTo>
                <a:lnTo>
                  <a:pt x="4270191" y="5095825"/>
                </a:lnTo>
                <a:cubicBezTo>
                  <a:pt x="4299871" y="5252493"/>
                  <a:pt x="4262600" y="5416075"/>
                  <a:pt x="4158377" y="5535471"/>
                </a:cubicBezTo>
                <a:cubicBezTo>
                  <a:pt x="4143194" y="5550653"/>
                  <a:pt x="4128697" y="5565150"/>
                  <a:pt x="4105923" y="5572742"/>
                </a:cubicBezTo>
                <a:cubicBezTo>
                  <a:pt x="3972030" y="5632102"/>
                  <a:pt x="3822945" y="5684556"/>
                  <a:pt x="3680765" y="5729409"/>
                </a:cubicBezTo>
                <a:cubicBezTo>
                  <a:pt x="3690414" y="5745259"/>
                  <a:pt x="3675926" y="5745259"/>
                  <a:pt x="3668335" y="5745259"/>
                </a:cubicBezTo>
                <a:close/>
                <a:moveTo>
                  <a:pt x="1849698" y="5349781"/>
                </a:moveTo>
                <a:cubicBezTo>
                  <a:pt x="1953911" y="5394643"/>
                  <a:pt x="2058133" y="5431915"/>
                  <a:pt x="2163042" y="5461595"/>
                </a:cubicBezTo>
                <a:cubicBezTo>
                  <a:pt x="2237585" y="5439506"/>
                  <a:pt x="2296935" y="5387052"/>
                  <a:pt x="2327310" y="5320111"/>
                </a:cubicBezTo>
                <a:cubicBezTo>
                  <a:pt x="2334902" y="5312519"/>
                  <a:pt x="2334902" y="5304928"/>
                  <a:pt x="2342493" y="5290430"/>
                </a:cubicBezTo>
                <a:cubicBezTo>
                  <a:pt x="2401853" y="5186218"/>
                  <a:pt x="2550928" y="5037132"/>
                  <a:pt x="2804913" y="5029541"/>
                </a:cubicBezTo>
                <a:cubicBezTo>
                  <a:pt x="2812504" y="5029541"/>
                  <a:pt x="2812504" y="5029541"/>
                  <a:pt x="2812504" y="5029541"/>
                </a:cubicBezTo>
                <a:lnTo>
                  <a:pt x="2820095" y="5029541"/>
                </a:lnTo>
                <a:cubicBezTo>
                  <a:pt x="2879455" y="5029541"/>
                  <a:pt x="2931910" y="5029541"/>
                  <a:pt x="2991260" y="5029541"/>
                </a:cubicBezTo>
                <a:lnTo>
                  <a:pt x="2998851" y="5029541"/>
                </a:lnTo>
                <a:lnTo>
                  <a:pt x="3006442" y="5029541"/>
                </a:lnTo>
                <a:cubicBezTo>
                  <a:pt x="3252150" y="5037132"/>
                  <a:pt x="3408817" y="5186218"/>
                  <a:pt x="3468862" y="5290430"/>
                </a:cubicBezTo>
                <a:cubicBezTo>
                  <a:pt x="3476454" y="5298022"/>
                  <a:pt x="3484045" y="5305613"/>
                  <a:pt x="3484045" y="5320111"/>
                </a:cubicBezTo>
                <a:cubicBezTo>
                  <a:pt x="3513725" y="5387062"/>
                  <a:pt x="3573771" y="5439516"/>
                  <a:pt x="3648313" y="5461595"/>
                </a:cubicBezTo>
                <a:cubicBezTo>
                  <a:pt x="3752526" y="5431915"/>
                  <a:pt x="3864340" y="5394643"/>
                  <a:pt x="3961657" y="5349781"/>
                </a:cubicBezTo>
                <a:cubicBezTo>
                  <a:pt x="3998928" y="5282830"/>
                  <a:pt x="4014111" y="5208296"/>
                  <a:pt x="3991337" y="5133754"/>
                </a:cubicBezTo>
                <a:cubicBezTo>
                  <a:pt x="3991337" y="5126163"/>
                  <a:pt x="3983746" y="5111665"/>
                  <a:pt x="3983746" y="5104074"/>
                </a:cubicBezTo>
                <a:cubicBezTo>
                  <a:pt x="3961657" y="4984668"/>
                  <a:pt x="3983746" y="4776233"/>
                  <a:pt x="4170093" y="4604383"/>
                </a:cubicBezTo>
                <a:lnTo>
                  <a:pt x="4177684" y="4596791"/>
                </a:lnTo>
                <a:lnTo>
                  <a:pt x="4185275" y="4589200"/>
                </a:lnTo>
                <a:cubicBezTo>
                  <a:pt x="4237730" y="4551929"/>
                  <a:pt x="4275001" y="4514657"/>
                  <a:pt x="4319169" y="4477386"/>
                </a:cubicBezTo>
                <a:lnTo>
                  <a:pt x="4326760" y="4469794"/>
                </a:lnTo>
                <a:cubicBezTo>
                  <a:pt x="4326760" y="4469794"/>
                  <a:pt x="4334351" y="4469794"/>
                  <a:pt x="4334351" y="4462203"/>
                </a:cubicBezTo>
                <a:cubicBezTo>
                  <a:pt x="4438564" y="4380069"/>
                  <a:pt x="4557970" y="4335206"/>
                  <a:pt x="4684967" y="4335206"/>
                </a:cubicBezTo>
                <a:cubicBezTo>
                  <a:pt x="4759509" y="4335206"/>
                  <a:pt x="4818860" y="4350389"/>
                  <a:pt x="4856131" y="4364886"/>
                </a:cubicBezTo>
                <a:cubicBezTo>
                  <a:pt x="4863723" y="4364886"/>
                  <a:pt x="4878219" y="4372478"/>
                  <a:pt x="4885811" y="4372478"/>
                </a:cubicBezTo>
                <a:cubicBezTo>
                  <a:pt x="4923082" y="4387661"/>
                  <a:pt x="4960353" y="4394566"/>
                  <a:pt x="4997625" y="4394566"/>
                </a:cubicBezTo>
                <a:lnTo>
                  <a:pt x="4997625" y="4394566"/>
                </a:lnTo>
                <a:cubicBezTo>
                  <a:pt x="5034896" y="4394566"/>
                  <a:pt x="5072167" y="4386975"/>
                  <a:pt x="5101848" y="4372478"/>
                </a:cubicBezTo>
                <a:cubicBezTo>
                  <a:pt x="5161207" y="4282752"/>
                  <a:pt x="5221253" y="4186131"/>
                  <a:pt x="5266115" y="4089499"/>
                </a:cubicBezTo>
                <a:cubicBezTo>
                  <a:pt x="5258524" y="4014957"/>
                  <a:pt x="5213662" y="3940423"/>
                  <a:pt x="5154301" y="3895561"/>
                </a:cubicBezTo>
                <a:cubicBezTo>
                  <a:pt x="5146710" y="3887969"/>
                  <a:pt x="5139119" y="3880378"/>
                  <a:pt x="5132213" y="3873472"/>
                </a:cubicBezTo>
                <a:cubicBezTo>
                  <a:pt x="5035592" y="3791338"/>
                  <a:pt x="4916186" y="3620174"/>
                  <a:pt x="4953457" y="3373781"/>
                </a:cubicBezTo>
                <a:lnTo>
                  <a:pt x="4953457" y="3366190"/>
                </a:lnTo>
                <a:lnTo>
                  <a:pt x="4953457" y="3358599"/>
                </a:lnTo>
                <a:cubicBezTo>
                  <a:pt x="4968641" y="3306144"/>
                  <a:pt x="4975546" y="3246784"/>
                  <a:pt x="4983137" y="3187434"/>
                </a:cubicBezTo>
                <a:cubicBezTo>
                  <a:pt x="4983137" y="3179843"/>
                  <a:pt x="4983137" y="3179843"/>
                  <a:pt x="4983137" y="3172251"/>
                </a:cubicBezTo>
                <a:lnTo>
                  <a:pt x="4983137" y="3164660"/>
                </a:lnTo>
                <a:cubicBezTo>
                  <a:pt x="5035592" y="2918953"/>
                  <a:pt x="5206756" y="2799548"/>
                  <a:pt x="5318570" y="2754694"/>
                </a:cubicBezTo>
                <a:cubicBezTo>
                  <a:pt x="5326161" y="2747103"/>
                  <a:pt x="5333753" y="2747103"/>
                  <a:pt x="5348249" y="2739512"/>
                </a:cubicBezTo>
                <a:cubicBezTo>
                  <a:pt x="5422793" y="2717423"/>
                  <a:pt x="5489734" y="2664969"/>
                  <a:pt x="5527005" y="2590436"/>
                </a:cubicBezTo>
                <a:cubicBezTo>
                  <a:pt x="5511823" y="2486223"/>
                  <a:pt x="5497325" y="2382000"/>
                  <a:pt x="5474551" y="2284683"/>
                </a:cubicBezTo>
                <a:cubicBezTo>
                  <a:pt x="5415191" y="2225324"/>
                  <a:pt x="5340658" y="2194958"/>
                  <a:pt x="5258524" y="2202549"/>
                </a:cubicBezTo>
                <a:cubicBezTo>
                  <a:pt x="5243341" y="2202549"/>
                  <a:pt x="5236436" y="2202549"/>
                  <a:pt x="5221253" y="2202549"/>
                </a:cubicBezTo>
                <a:cubicBezTo>
                  <a:pt x="5139119" y="2202549"/>
                  <a:pt x="4915500" y="2172869"/>
                  <a:pt x="4766424" y="1934068"/>
                </a:cubicBezTo>
                <a:lnTo>
                  <a:pt x="4758833" y="1926477"/>
                </a:lnTo>
                <a:cubicBezTo>
                  <a:pt x="4729153" y="1867117"/>
                  <a:pt x="4699473" y="1822254"/>
                  <a:pt x="4669108" y="1769800"/>
                </a:cubicBezTo>
                <a:lnTo>
                  <a:pt x="4661516" y="1762208"/>
                </a:lnTo>
                <a:cubicBezTo>
                  <a:pt x="4661516" y="1762208"/>
                  <a:pt x="4661516" y="1754617"/>
                  <a:pt x="4653925" y="1754617"/>
                </a:cubicBezTo>
                <a:cubicBezTo>
                  <a:pt x="4534519" y="1530999"/>
                  <a:pt x="4586973" y="1329459"/>
                  <a:pt x="4646333" y="1225246"/>
                </a:cubicBezTo>
                <a:cubicBezTo>
                  <a:pt x="4653925" y="1217655"/>
                  <a:pt x="4653925" y="1210063"/>
                  <a:pt x="4661516" y="1195566"/>
                </a:cubicBezTo>
                <a:cubicBezTo>
                  <a:pt x="4706379" y="1128615"/>
                  <a:pt x="4720876" y="1046490"/>
                  <a:pt x="4698788" y="964356"/>
                </a:cubicBezTo>
                <a:cubicBezTo>
                  <a:pt x="4624245" y="897405"/>
                  <a:pt x="4549712" y="830463"/>
                  <a:pt x="4467578" y="770418"/>
                </a:cubicBezTo>
                <a:cubicBezTo>
                  <a:pt x="4385444" y="762826"/>
                  <a:pt x="4303309" y="792506"/>
                  <a:pt x="4243959" y="844960"/>
                </a:cubicBezTo>
                <a:cubicBezTo>
                  <a:pt x="4236368" y="852552"/>
                  <a:pt x="4228776" y="860143"/>
                  <a:pt x="4214279" y="867049"/>
                </a:cubicBezTo>
                <a:cubicBezTo>
                  <a:pt x="4206688" y="919503"/>
                  <a:pt x="4094874" y="994046"/>
                  <a:pt x="3923709" y="994046"/>
                </a:cubicBezTo>
                <a:cubicBezTo>
                  <a:pt x="3864350" y="994046"/>
                  <a:pt x="3796713" y="986454"/>
                  <a:pt x="3737362" y="964366"/>
                </a:cubicBezTo>
                <a:lnTo>
                  <a:pt x="3729771" y="964366"/>
                </a:lnTo>
                <a:lnTo>
                  <a:pt x="3722180" y="964366"/>
                </a:lnTo>
                <a:cubicBezTo>
                  <a:pt x="3669726" y="942277"/>
                  <a:pt x="3610366" y="919503"/>
                  <a:pt x="3557911" y="905006"/>
                </a:cubicBezTo>
                <a:lnTo>
                  <a:pt x="3550320" y="905006"/>
                </a:lnTo>
                <a:cubicBezTo>
                  <a:pt x="3550320" y="905006"/>
                  <a:pt x="3550320" y="905006"/>
                  <a:pt x="3542729" y="905006"/>
                </a:cubicBezTo>
                <a:cubicBezTo>
                  <a:pt x="3311519" y="815280"/>
                  <a:pt x="3214888" y="622028"/>
                  <a:pt x="3192113" y="502632"/>
                </a:cubicBezTo>
                <a:cubicBezTo>
                  <a:pt x="3192113" y="495040"/>
                  <a:pt x="3184522" y="480543"/>
                  <a:pt x="3184522" y="472952"/>
                </a:cubicBezTo>
                <a:cubicBezTo>
                  <a:pt x="3176931" y="390818"/>
                  <a:pt x="3132068" y="316285"/>
                  <a:pt x="3065117" y="271422"/>
                </a:cubicBezTo>
                <a:cubicBezTo>
                  <a:pt x="2953303" y="263831"/>
                  <a:pt x="2878769" y="263831"/>
                  <a:pt x="2766955" y="271422"/>
                </a:cubicBezTo>
                <a:cubicBezTo>
                  <a:pt x="2700004" y="316285"/>
                  <a:pt x="2655142" y="390827"/>
                  <a:pt x="2647550" y="472952"/>
                </a:cubicBezTo>
                <a:cubicBezTo>
                  <a:pt x="2647550" y="480543"/>
                  <a:pt x="2647550" y="495040"/>
                  <a:pt x="2639959" y="502632"/>
                </a:cubicBezTo>
                <a:cubicBezTo>
                  <a:pt x="2617870" y="622037"/>
                  <a:pt x="2528145" y="815976"/>
                  <a:pt x="2289343" y="905006"/>
                </a:cubicBezTo>
                <a:cubicBezTo>
                  <a:pt x="2289343" y="905006"/>
                  <a:pt x="2289343" y="905006"/>
                  <a:pt x="2281752" y="905006"/>
                </a:cubicBezTo>
                <a:lnTo>
                  <a:pt x="2274161" y="905006"/>
                </a:lnTo>
                <a:cubicBezTo>
                  <a:pt x="2221706" y="920189"/>
                  <a:pt x="2162347" y="942277"/>
                  <a:pt x="2109892" y="964366"/>
                </a:cubicBezTo>
                <a:lnTo>
                  <a:pt x="2102301" y="964366"/>
                </a:lnTo>
                <a:lnTo>
                  <a:pt x="2094710" y="964366"/>
                </a:lnTo>
                <a:cubicBezTo>
                  <a:pt x="2035350" y="986454"/>
                  <a:pt x="1975304" y="994046"/>
                  <a:pt x="1908362" y="994046"/>
                </a:cubicBezTo>
                <a:cubicBezTo>
                  <a:pt x="1737198" y="994046"/>
                  <a:pt x="1625384" y="919503"/>
                  <a:pt x="1572930" y="874640"/>
                </a:cubicBezTo>
                <a:cubicBezTo>
                  <a:pt x="1565339" y="867049"/>
                  <a:pt x="1557747" y="859457"/>
                  <a:pt x="1543250" y="852552"/>
                </a:cubicBezTo>
                <a:cubicBezTo>
                  <a:pt x="1483890" y="793192"/>
                  <a:pt x="1401766" y="762826"/>
                  <a:pt x="1319632" y="778009"/>
                </a:cubicBezTo>
                <a:cubicBezTo>
                  <a:pt x="1237498" y="837369"/>
                  <a:pt x="1162955" y="905006"/>
                  <a:pt x="1088422" y="971948"/>
                </a:cubicBezTo>
                <a:cubicBezTo>
                  <a:pt x="1066333" y="1054082"/>
                  <a:pt x="1080830" y="1136216"/>
                  <a:pt x="1125693" y="1203158"/>
                </a:cubicBezTo>
                <a:cubicBezTo>
                  <a:pt x="1133285" y="1210749"/>
                  <a:pt x="1133285" y="1218340"/>
                  <a:pt x="1140876" y="1232838"/>
                </a:cubicBezTo>
                <a:cubicBezTo>
                  <a:pt x="1200236" y="1337060"/>
                  <a:pt x="1252690" y="1546181"/>
                  <a:pt x="1133285" y="1762208"/>
                </a:cubicBezTo>
                <a:lnTo>
                  <a:pt x="1133285" y="1769800"/>
                </a:lnTo>
                <a:lnTo>
                  <a:pt x="1125693" y="1777391"/>
                </a:lnTo>
                <a:cubicBezTo>
                  <a:pt x="1096013" y="1829845"/>
                  <a:pt x="1066333" y="1874013"/>
                  <a:pt x="1035968" y="1926467"/>
                </a:cubicBezTo>
                <a:cubicBezTo>
                  <a:pt x="1035968" y="1934059"/>
                  <a:pt x="1028376" y="1934059"/>
                  <a:pt x="1028376" y="1941650"/>
                </a:cubicBezTo>
                <a:cubicBezTo>
                  <a:pt x="879300" y="2180451"/>
                  <a:pt x="655672" y="2210131"/>
                  <a:pt x="573548" y="2210131"/>
                </a:cubicBezTo>
                <a:cubicBezTo>
                  <a:pt x="565956" y="2210131"/>
                  <a:pt x="551459" y="2210131"/>
                  <a:pt x="543868" y="2210131"/>
                </a:cubicBezTo>
                <a:cubicBezTo>
                  <a:pt x="461734" y="2202540"/>
                  <a:pt x="387191" y="2232220"/>
                  <a:pt x="327841" y="2292265"/>
                </a:cubicBezTo>
                <a:cubicBezTo>
                  <a:pt x="305753" y="2396488"/>
                  <a:pt x="282978" y="2500701"/>
                  <a:pt x="275387" y="2598018"/>
                </a:cubicBezTo>
                <a:cubicBezTo>
                  <a:pt x="312658" y="2672560"/>
                  <a:pt x="372008" y="2725015"/>
                  <a:pt x="454142" y="2747093"/>
                </a:cubicBezTo>
                <a:cubicBezTo>
                  <a:pt x="461734" y="2747093"/>
                  <a:pt x="476231" y="2754685"/>
                  <a:pt x="483822" y="2762276"/>
                </a:cubicBezTo>
                <a:cubicBezTo>
                  <a:pt x="595636" y="2807139"/>
                  <a:pt x="766801" y="2926544"/>
                  <a:pt x="819255" y="3172242"/>
                </a:cubicBezTo>
                <a:lnTo>
                  <a:pt x="819255" y="3179833"/>
                </a:lnTo>
                <a:cubicBezTo>
                  <a:pt x="819255" y="3187425"/>
                  <a:pt x="819255" y="3187425"/>
                  <a:pt x="819255" y="3195016"/>
                </a:cubicBezTo>
                <a:cubicBezTo>
                  <a:pt x="826846" y="3254376"/>
                  <a:pt x="834438" y="3306830"/>
                  <a:pt x="848935" y="3366180"/>
                </a:cubicBezTo>
                <a:lnTo>
                  <a:pt x="848935" y="3373772"/>
                </a:lnTo>
                <a:lnTo>
                  <a:pt x="848935" y="3381363"/>
                </a:lnTo>
                <a:cubicBezTo>
                  <a:pt x="886206" y="3627070"/>
                  <a:pt x="766801" y="3798930"/>
                  <a:pt x="670179" y="3881054"/>
                </a:cubicBezTo>
                <a:cubicBezTo>
                  <a:pt x="662588" y="3888646"/>
                  <a:pt x="654996" y="3896237"/>
                  <a:pt x="648091" y="3903143"/>
                </a:cubicBezTo>
                <a:cubicBezTo>
                  <a:pt x="581139" y="3948006"/>
                  <a:pt x="543878" y="4022548"/>
                  <a:pt x="536277" y="4097081"/>
                </a:cubicBezTo>
                <a:cubicBezTo>
                  <a:pt x="588731" y="4193703"/>
                  <a:pt x="640490" y="4291020"/>
                  <a:pt x="700545" y="4380060"/>
                </a:cubicBezTo>
                <a:cubicBezTo>
                  <a:pt x="767496" y="4409739"/>
                  <a:pt x="849620" y="4409739"/>
                  <a:pt x="924163" y="4372468"/>
                </a:cubicBezTo>
                <a:cubicBezTo>
                  <a:pt x="931755" y="4364877"/>
                  <a:pt x="946252" y="4364877"/>
                  <a:pt x="953843" y="4364877"/>
                </a:cubicBezTo>
                <a:cubicBezTo>
                  <a:pt x="991114" y="4349694"/>
                  <a:pt x="1050465" y="4335197"/>
                  <a:pt x="1125007" y="4335197"/>
                </a:cubicBezTo>
                <a:cubicBezTo>
                  <a:pt x="1252004" y="4335197"/>
                  <a:pt x="1370714" y="4380060"/>
                  <a:pt x="1475623" y="4462194"/>
                </a:cubicBezTo>
                <a:cubicBezTo>
                  <a:pt x="1475623" y="4462194"/>
                  <a:pt x="1475623" y="4462194"/>
                  <a:pt x="1483214" y="4462194"/>
                </a:cubicBezTo>
                <a:cubicBezTo>
                  <a:pt x="1490805" y="4462194"/>
                  <a:pt x="1490805" y="4469785"/>
                  <a:pt x="1498397" y="4469785"/>
                </a:cubicBezTo>
                <a:cubicBezTo>
                  <a:pt x="1535668" y="4507056"/>
                  <a:pt x="1580531" y="4544328"/>
                  <a:pt x="1632290" y="4581599"/>
                </a:cubicBezTo>
                <a:lnTo>
                  <a:pt x="1639881" y="4589190"/>
                </a:lnTo>
                <a:lnTo>
                  <a:pt x="1647473" y="4596782"/>
                </a:lnTo>
                <a:cubicBezTo>
                  <a:pt x="1833820" y="4761050"/>
                  <a:pt x="1855908" y="4977077"/>
                  <a:pt x="1833820" y="5096473"/>
                </a:cubicBezTo>
                <a:cubicBezTo>
                  <a:pt x="1833820" y="5104064"/>
                  <a:pt x="1833820" y="5118561"/>
                  <a:pt x="1826228" y="5126153"/>
                </a:cubicBezTo>
                <a:cubicBezTo>
                  <a:pt x="1797244" y="5208296"/>
                  <a:pt x="1812427" y="5282830"/>
                  <a:pt x="1849698" y="5349781"/>
                </a:cubicBezTo>
                <a:close/>
                <a:moveTo>
                  <a:pt x="2915336" y="4366267"/>
                </a:moveTo>
                <a:cubicBezTo>
                  <a:pt x="2110578" y="4366267"/>
                  <a:pt x="1461811" y="3710595"/>
                  <a:pt x="1461811" y="2912733"/>
                </a:cubicBezTo>
                <a:cubicBezTo>
                  <a:pt x="1461811" y="2114872"/>
                  <a:pt x="2110588" y="1451608"/>
                  <a:pt x="2915336" y="1451608"/>
                </a:cubicBezTo>
                <a:cubicBezTo>
                  <a:pt x="3720084" y="1451608"/>
                  <a:pt x="4368861" y="2107280"/>
                  <a:pt x="4368861" y="2905132"/>
                </a:cubicBezTo>
                <a:cubicBezTo>
                  <a:pt x="4368861" y="3702984"/>
                  <a:pt x="3720094" y="4366267"/>
                  <a:pt x="2915336" y="4366267"/>
                </a:cubicBezTo>
                <a:close/>
                <a:moveTo>
                  <a:pt x="2915336" y="1727004"/>
                </a:moveTo>
                <a:cubicBezTo>
                  <a:pt x="2266560" y="1727004"/>
                  <a:pt x="1730293" y="2256375"/>
                  <a:pt x="1730293" y="2912047"/>
                </a:cubicBezTo>
                <a:cubicBezTo>
                  <a:pt x="1730293" y="3567720"/>
                  <a:pt x="2266569" y="4090195"/>
                  <a:pt x="2915336" y="4090195"/>
                </a:cubicBezTo>
                <a:cubicBezTo>
                  <a:pt x="3564103" y="4090195"/>
                  <a:pt x="4100379" y="3560824"/>
                  <a:pt x="4100379" y="2905151"/>
                </a:cubicBezTo>
                <a:cubicBezTo>
                  <a:pt x="4100379" y="2249479"/>
                  <a:pt x="3564112" y="1727004"/>
                  <a:pt x="2915336" y="1727004"/>
                </a:cubicBezTo>
                <a:close/>
              </a:path>
            </a:pathLst>
          </a:custGeom>
          <a:solidFill>
            <a:srgbClr val="548135"/>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457" name="Google Shape;457;p67"/>
          <p:cNvSpPr/>
          <p:nvPr/>
        </p:nvSpPr>
        <p:spPr>
          <a:xfrm>
            <a:off x="1037968" y="1912061"/>
            <a:ext cx="1312937" cy="1308639"/>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rgbClr val="344769">
              <a:alpha val="29803"/>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61"/>
        <p:cNvGrpSpPr/>
        <p:nvPr/>
      </p:nvGrpSpPr>
      <p:grpSpPr>
        <a:xfrm>
          <a:off x="0" y="0"/>
          <a:ext cx="0" cy="0"/>
          <a:chOff x="0" y="0"/>
          <a:chExt cx="0" cy="0"/>
        </a:xfrm>
      </p:grpSpPr>
      <p:sp>
        <p:nvSpPr>
          <p:cNvPr id="462" name="Google Shape;462;p68"/>
          <p:cNvSpPr/>
          <p:nvPr/>
        </p:nvSpPr>
        <p:spPr>
          <a:xfrm>
            <a:off x="-5250" y="-32650"/>
            <a:ext cx="9144000" cy="2280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68"/>
          <p:cNvSpPr txBox="1"/>
          <p:nvPr/>
        </p:nvSpPr>
        <p:spPr>
          <a:xfrm>
            <a:off x="623400" y="438550"/>
            <a:ext cx="6282548" cy="568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accent1"/>
              </a:buClr>
              <a:buSzPts val="2700"/>
              <a:buFont typeface="Rubik"/>
              <a:buNone/>
            </a:pPr>
            <a:r>
              <a:rPr lang="en-US" sz="3000" b="0" i="0" u="none" strike="noStrike" cap="none">
                <a:solidFill>
                  <a:srgbClr val="344769"/>
                </a:solidFill>
                <a:latin typeface="Roboto Condensed"/>
                <a:ea typeface="Roboto Condensed"/>
                <a:cs typeface="Roboto Condensed"/>
                <a:sym typeface="Roboto Condensed"/>
              </a:rPr>
              <a:t>Large Language Models</a:t>
            </a:r>
            <a:endParaRPr/>
          </a:p>
        </p:txBody>
      </p:sp>
      <p:sp>
        <p:nvSpPr>
          <p:cNvPr id="464" name="Google Shape;464;p68"/>
          <p:cNvSpPr/>
          <p:nvPr/>
        </p:nvSpPr>
        <p:spPr>
          <a:xfrm>
            <a:off x="2500931" y="1600768"/>
            <a:ext cx="1433758" cy="1941962"/>
          </a:xfrm>
          <a:custGeom>
            <a:avLst/>
            <a:gdLst/>
            <a:ahLst/>
            <a:cxnLst/>
            <a:rect l="l" t="t" r="r" b="b"/>
            <a:pathLst>
              <a:path w="5056909" h="6849340" extrusionOk="0">
                <a:moveTo>
                  <a:pt x="4657838" y="0"/>
                </a:moveTo>
                <a:lnTo>
                  <a:pt x="406666" y="0"/>
                </a:lnTo>
                <a:cubicBezTo>
                  <a:pt x="182187" y="0"/>
                  <a:pt x="0" y="182958"/>
                  <a:pt x="0" y="406666"/>
                </a:cubicBezTo>
                <a:lnTo>
                  <a:pt x="0" y="6450564"/>
                </a:lnTo>
                <a:cubicBezTo>
                  <a:pt x="0" y="6675042"/>
                  <a:pt x="182958" y="6857230"/>
                  <a:pt x="406666" y="6857230"/>
                </a:cubicBezTo>
                <a:lnTo>
                  <a:pt x="4657838" y="6857230"/>
                </a:lnTo>
                <a:cubicBezTo>
                  <a:pt x="4882316" y="6857230"/>
                  <a:pt x="5064503" y="6674263"/>
                  <a:pt x="5064503" y="6450564"/>
                </a:cubicBezTo>
                <a:lnTo>
                  <a:pt x="5064503" y="406666"/>
                </a:lnTo>
                <a:cubicBezTo>
                  <a:pt x="5064512" y="182958"/>
                  <a:pt x="4882316" y="0"/>
                  <a:pt x="4657838" y="0"/>
                </a:cubicBezTo>
                <a:close/>
                <a:moveTo>
                  <a:pt x="4757781" y="6451335"/>
                </a:moveTo>
                <a:cubicBezTo>
                  <a:pt x="4757781" y="6509758"/>
                  <a:pt x="4716269" y="6551270"/>
                  <a:pt x="4657847" y="6551270"/>
                </a:cubicBezTo>
                <a:lnTo>
                  <a:pt x="406666" y="6551270"/>
                </a:lnTo>
                <a:cubicBezTo>
                  <a:pt x="348243" y="6551270"/>
                  <a:pt x="306731" y="6509758"/>
                  <a:pt x="306731" y="6451335"/>
                </a:cubicBezTo>
                <a:lnTo>
                  <a:pt x="306731" y="406666"/>
                </a:lnTo>
                <a:cubicBezTo>
                  <a:pt x="306731" y="348243"/>
                  <a:pt x="348243" y="306731"/>
                  <a:pt x="406666" y="306731"/>
                </a:cubicBezTo>
                <a:lnTo>
                  <a:pt x="4657838" y="306731"/>
                </a:lnTo>
                <a:cubicBezTo>
                  <a:pt x="4716261" y="306731"/>
                  <a:pt x="4757772" y="348243"/>
                  <a:pt x="4757772" y="406666"/>
                </a:cubicBezTo>
                <a:lnTo>
                  <a:pt x="4757772" y="6451335"/>
                </a:lnTo>
                <a:close/>
                <a:moveTo>
                  <a:pt x="4052065" y="4815433"/>
                </a:moveTo>
                <a:cubicBezTo>
                  <a:pt x="4052065" y="4898457"/>
                  <a:pt x="3985953" y="4964569"/>
                  <a:pt x="3902930" y="4964569"/>
                </a:cubicBezTo>
                <a:lnTo>
                  <a:pt x="1992595" y="4964569"/>
                </a:lnTo>
                <a:cubicBezTo>
                  <a:pt x="1909572" y="4964569"/>
                  <a:pt x="1843460" y="4898457"/>
                  <a:pt x="1843460" y="4815433"/>
                </a:cubicBezTo>
                <a:cubicBezTo>
                  <a:pt x="1843460" y="4732410"/>
                  <a:pt x="1909572" y="4666298"/>
                  <a:pt x="1992595" y="4666298"/>
                </a:cubicBezTo>
                <a:lnTo>
                  <a:pt x="3902159" y="4666298"/>
                </a:lnTo>
                <a:cubicBezTo>
                  <a:pt x="3977502" y="4657846"/>
                  <a:pt x="4052065" y="4732410"/>
                  <a:pt x="4052065" y="4815433"/>
                </a:cubicBezTo>
                <a:close/>
                <a:moveTo>
                  <a:pt x="4052065" y="5737168"/>
                </a:moveTo>
                <a:cubicBezTo>
                  <a:pt x="4052065" y="5820191"/>
                  <a:pt x="3985953" y="5886303"/>
                  <a:pt x="3902930" y="5886303"/>
                </a:cubicBezTo>
                <a:lnTo>
                  <a:pt x="1992595" y="5886303"/>
                </a:lnTo>
                <a:cubicBezTo>
                  <a:pt x="1909572" y="5886303"/>
                  <a:pt x="1843460" y="5820191"/>
                  <a:pt x="1843460" y="5737168"/>
                </a:cubicBezTo>
                <a:cubicBezTo>
                  <a:pt x="1843460" y="5654144"/>
                  <a:pt x="1909572" y="5588032"/>
                  <a:pt x="1992595" y="5588032"/>
                </a:cubicBezTo>
                <a:lnTo>
                  <a:pt x="3902159" y="5588032"/>
                </a:lnTo>
                <a:cubicBezTo>
                  <a:pt x="3977502" y="5579572"/>
                  <a:pt x="4052065" y="5654144"/>
                  <a:pt x="4052065" y="5737168"/>
                </a:cubicBezTo>
                <a:close/>
                <a:moveTo>
                  <a:pt x="4052065" y="3902168"/>
                </a:moveTo>
                <a:cubicBezTo>
                  <a:pt x="4052065" y="3985191"/>
                  <a:pt x="3985953" y="4051303"/>
                  <a:pt x="3902930" y="4051303"/>
                </a:cubicBezTo>
                <a:lnTo>
                  <a:pt x="1992595" y="4051303"/>
                </a:lnTo>
                <a:cubicBezTo>
                  <a:pt x="1909572" y="4051303"/>
                  <a:pt x="1843460" y="3985191"/>
                  <a:pt x="1843460" y="3902168"/>
                </a:cubicBezTo>
                <a:cubicBezTo>
                  <a:pt x="1843460" y="3819144"/>
                  <a:pt x="1909572" y="3753032"/>
                  <a:pt x="1992595" y="3753032"/>
                </a:cubicBezTo>
                <a:lnTo>
                  <a:pt x="3902159" y="3753032"/>
                </a:lnTo>
                <a:cubicBezTo>
                  <a:pt x="3977502" y="3753023"/>
                  <a:pt x="4052065" y="3819144"/>
                  <a:pt x="4052065" y="3902168"/>
                </a:cubicBezTo>
                <a:close/>
                <a:moveTo>
                  <a:pt x="4052065" y="2997344"/>
                </a:moveTo>
                <a:cubicBezTo>
                  <a:pt x="4052065" y="3080368"/>
                  <a:pt x="3985953" y="3146480"/>
                  <a:pt x="3902930" y="3146480"/>
                </a:cubicBezTo>
                <a:lnTo>
                  <a:pt x="1992595" y="3146480"/>
                </a:lnTo>
                <a:cubicBezTo>
                  <a:pt x="1909572" y="3146480"/>
                  <a:pt x="1843460" y="3080368"/>
                  <a:pt x="1843460" y="2997344"/>
                </a:cubicBezTo>
                <a:cubicBezTo>
                  <a:pt x="1843460" y="2914321"/>
                  <a:pt x="1909572" y="2848209"/>
                  <a:pt x="1992595" y="2848209"/>
                </a:cubicBezTo>
                <a:lnTo>
                  <a:pt x="3902159" y="2848209"/>
                </a:lnTo>
                <a:cubicBezTo>
                  <a:pt x="3977502" y="2848209"/>
                  <a:pt x="4052065" y="2914321"/>
                  <a:pt x="4052065" y="2997344"/>
                </a:cubicBezTo>
                <a:close/>
                <a:moveTo>
                  <a:pt x="1835000" y="2092530"/>
                </a:moveTo>
                <a:cubicBezTo>
                  <a:pt x="1835000" y="2009507"/>
                  <a:pt x="1901112" y="1943395"/>
                  <a:pt x="1984136" y="1943395"/>
                </a:cubicBezTo>
                <a:lnTo>
                  <a:pt x="3876797" y="1943395"/>
                </a:lnTo>
                <a:cubicBezTo>
                  <a:pt x="3959819" y="1943395"/>
                  <a:pt x="4025932" y="2009507"/>
                  <a:pt x="4025932" y="2092530"/>
                </a:cubicBezTo>
                <a:cubicBezTo>
                  <a:pt x="4025932" y="2175553"/>
                  <a:pt x="3959819" y="2241666"/>
                  <a:pt x="3876797" y="2241666"/>
                </a:cubicBezTo>
                <a:lnTo>
                  <a:pt x="1984906" y="2241666"/>
                </a:lnTo>
                <a:cubicBezTo>
                  <a:pt x="1901883" y="2241666"/>
                  <a:pt x="1835000" y="2175553"/>
                  <a:pt x="1835000" y="2092530"/>
                </a:cubicBezTo>
                <a:close/>
                <a:moveTo>
                  <a:pt x="1835000" y="1179256"/>
                </a:moveTo>
                <a:cubicBezTo>
                  <a:pt x="1835000" y="1096232"/>
                  <a:pt x="1901112" y="1030120"/>
                  <a:pt x="1984136" y="1030120"/>
                </a:cubicBezTo>
                <a:lnTo>
                  <a:pt x="3876797" y="1030120"/>
                </a:lnTo>
                <a:cubicBezTo>
                  <a:pt x="3959819" y="1030120"/>
                  <a:pt x="4025932" y="1096232"/>
                  <a:pt x="4025932" y="1179256"/>
                </a:cubicBezTo>
                <a:cubicBezTo>
                  <a:pt x="4025932" y="1262279"/>
                  <a:pt x="3959819" y="1328391"/>
                  <a:pt x="3876797" y="1328391"/>
                </a:cubicBezTo>
                <a:lnTo>
                  <a:pt x="1984906" y="1328391"/>
                </a:lnTo>
                <a:cubicBezTo>
                  <a:pt x="1901883" y="1336851"/>
                  <a:pt x="1835000" y="1262288"/>
                  <a:pt x="1835000" y="1179256"/>
                </a:cubicBezTo>
                <a:close/>
                <a:moveTo>
                  <a:pt x="1286879" y="1179256"/>
                </a:moveTo>
                <a:cubicBezTo>
                  <a:pt x="1286879" y="1270739"/>
                  <a:pt x="1212307" y="1345302"/>
                  <a:pt x="1120833" y="1345302"/>
                </a:cubicBezTo>
                <a:cubicBezTo>
                  <a:pt x="1029349" y="1345302"/>
                  <a:pt x="954786" y="1270730"/>
                  <a:pt x="954786" y="1179256"/>
                </a:cubicBezTo>
                <a:cubicBezTo>
                  <a:pt x="954786" y="1087772"/>
                  <a:pt x="1029358" y="1013209"/>
                  <a:pt x="1120833" y="1013209"/>
                </a:cubicBezTo>
                <a:cubicBezTo>
                  <a:pt x="1212316" y="1013209"/>
                  <a:pt x="1286879" y="1087781"/>
                  <a:pt x="1286879" y="1179256"/>
                </a:cubicBezTo>
                <a:close/>
                <a:moveTo>
                  <a:pt x="1286879" y="2092530"/>
                </a:moveTo>
                <a:cubicBezTo>
                  <a:pt x="1286879" y="2184013"/>
                  <a:pt x="1212307" y="2258577"/>
                  <a:pt x="1120833" y="2258577"/>
                </a:cubicBezTo>
                <a:cubicBezTo>
                  <a:pt x="1029349" y="2258577"/>
                  <a:pt x="954786" y="2184005"/>
                  <a:pt x="954786" y="2092530"/>
                </a:cubicBezTo>
                <a:cubicBezTo>
                  <a:pt x="954786" y="2001055"/>
                  <a:pt x="1029358" y="1926483"/>
                  <a:pt x="1120833" y="1926483"/>
                </a:cubicBezTo>
                <a:cubicBezTo>
                  <a:pt x="1212316" y="1918023"/>
                  <a:pt x="1286879" y="1992595"/>
                  <a:pt x="1286879" y="2092530"/>
                </a:cubicBezTo>
                <a:close/>
                <a:moveTo>
                  <a:pt x="1286879" y="2980433"/>
                </a:moveTo>
                <a:cubicBezTo>
                  <a:pt x="1286879" y="3071916"/>
                  <a:pt x="1212307" y="3146480"/>
                  <a:pt x="1120833" y="3146480"/>
                </a:cubicBezTo>
                <a:cubicBezTo>
                  <a:pt x="1029349" y="3146480"/>
                  <a:pt x="954786" y="3071908"/>
                  <a:pt x="954786" y="2980433"/>
                </a:cubicBezTo>
                <a:cubicBezTo>
                  <a:pt x="954786" y="2888959"/>
                  <a:pt x="1029358" y="2814386"/>
                  <a:pt x="1120833" y="2814386"/>
                </a:cubicBezTo>
                <a:cubicBezTo>
                  <a:pt x="1212316" y="2806697"/>
                  <a:pt x="1286879" y="2881269"/>
                  <a:pt x="1286879" y="2980433"/>
                </a:cubicBezTo>
                <a:close/>
                <a:moveTo>
                  <a:pt x="1286879" y="3886018"/>
                </a:moveTo>
                <a:cubicBezTo>
                  <a:pt x="1286879" y="3977502"/>
                  <a:pt x="1212307" y="4052065"/>
                  <a:pt x="1120833" y="4052065"/>
                </a:cubicBezTo>
                <a:cubicBezTo>
                  <a:pt x="1029349" y="4052065"/>
                  <a:pt x="954786" y="3977493"/>
                  <a:pt x="954786" y="3886018"/>
                </a:cubicBezTo>
                <a:cubicBezTo>
                  <a:pt x="954786" y="3794535"/>
                  <a:pt x="1029358" y="3719972"/>
                  <a:pt x="1120833" y="3719972"/>
                </a:cubicBezTo>
                <a:cubicBezTo>
                  <a:pt x="1212316" y="3719972"/>
                  <a:pt x="1286879" y="3794544"/>
                  <a:pt x="1286879" y="3886018"/>
                </a:cubicBezTo>
                <a:close/>
                <a:moveTo>
                  <a:pt x="1286879" y="4823893"/>
                </a:moveTo>
                <a:cubicBezTo>
                  <a:pt x="1286879" y="4915377"/>
                  <a:pt x="1212307" y="4989940"/>
                  <a:pt x="1120833" y="4989940"/>
                </a:cubicBezTo>
                <a:cubicBezTo>
                  <a:pt x="1029349" y="4989940"/>
                  <a:pt x="954786" y="4915368"/>
                  <a:pt x="954786" y="4823893"/>
                </a:cubicBezTo>
                <a:cubicBezTo>
                  <a:pt x="954786" y="4732410"/>
                  <a:pt x="1029358" y="4657846"/>
                  <a:pt x="1120833" y="4657846"/>
                </a:cubicBezTo>
                <a:cubicBezTo>
                  <a:pt x="1212316" y="4657846"/>
                  <a:pt x="1286879" y="4732410"/>
                  <a:pt x="1286879" y="4823893"/>
                </a:cubicBezTo>
                <a:close/>
                <a:moveTo>
                  <a:pt x="1286879" y="5737168"/>
                </a:moveTo>
                <a:cubicBezTo>
                  <a:pt x="1286879" y="5828651"/>
                  <a:pt x="1212307" y="5903214"/>
                  <a:pt x="1120833" y="5903214"/>
                </a:cubicBezTo>
                <a:cubicBezTo>
                  <a:pt x="1029349" y="5903214"/>
                  <a:pt x="954786" y="5828642"/>
                  <a:pt x="954786" y="5737168"/>
                </a:cubicBezTo>
                <a:cubicBezTo>
                  <a:pt x="954786" y="5645684"/>
                  <a:pt x="1029358" y="5571121"/>
                  <a:pt x="1120833" y="5571121"/>
                </a:cubicBezTo>
                <a:cubicBezTo>
                  <a:pt x="1212316" y="5562661"/>
                  <a:pt x="1286879" y="5645684"/>
                  <a:pt x="1286879" y="5737168"/>
                </a:cubicBezTo>
                <a:close/>
              </a:path>
            </a:pathLst>
          </a:custGeom>
          <a:solidFill>
            <a:srgbClr val="BF9000">
              <a:alpha val="30196"/>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465" name="Google Shape;465;p68"/>
          <p:cNvSpPr/>
          <p:nvPr/>
        </p:nvSpPr>
        <p:spPr>
          <a:xfrm>
            <a:off x="321449" y="2034522"/>
            <a:ext cx="1077985" cy="1074456"/>
          </a:xfrm>
          <a:custGeom>
            <a:avLst/>
            <a:gdLst/>
            <a:ahLst/>
            <a:cxnLst/>
            <a:rect l="l" t="t" r="r" b="b"/>
            <a:pathLst>
              <a:path w="5819775" h="5800725" extrusionOk="0">
                <a:moveTo>
                  <a:pt x="5448100" y="4329170"/>
                </a:moveTo>
                <a:cubicBezTo>
                  <a:pt x="5691902" y="3902878"/>
                  <a:pt x="5828596" y="3415989"/>
                  <a:pt x="5828596" y="2898800"/>
                </a:cubicBezTo>
                <a:cubicBezTo>
                  <a:pt x="5828596" y="2381612"/>
                  <a:pt x="5691902" y="1886969"/>
                  <a:pt x="5448100" y="1468431"/>
                </a:cubicBezTo>
                <a:cubicBezTo>
                  <a:pt x="5440347" y="1452934"/>
                  <a:pt x="5432603" y="1445886"/>
                  <a:pt x="5425555" y="1438132"/>
                </a:cubicBezTo>
                <a:cubicBezTo>
                  <a:pt x="4923158" y="578491"/>
                  <a:pt x="3987432" y="0"/>
                  <a:pt x="2914298" y="0"/>
                </a:cubicBezTo>
                <a:cubicBezTo>
                  <a:pt x="1848917" y="0"/>
                  <a:pt x="913181" y="578491"/>
                  <a:pt x="403041" y="1438123"/>
                </a:cubicBezTo>
                <a:cubicBezTo>
                  <a:pt x="395288" y="1445876"/>
                  <a:pt x="387544" y="1460668"/>
                  <a:pt x="380495" y="1468422"/>
                </a:cubicBezTo>
                <a:cubicBezTo>
                  <a:pt x="136693" y="1886960"/>
                  <a:pt x="0" y="2373849"/>
                  <a:pt x="0" y="2898791"/>
                </a:cubicBezTo>
                <a:lnTo>
                  <a:pt x="0" y="2898791"/>
                </a:lnTo>
                <a:lnTo>
                  <a:pt x="0" y="2898791"/>
                </a:lnTo>
                <a:lnTo>
                  <a:pt x="0" y="2898791"/>
                </a:lnTo>
                <a:cubicBezTo>
                  <a:pt x="0" y="4504611"/>
                  <a:pt x="1301429" y="5806040"/>
                  <a:pt x="2907249" y="5806040"/>
                </a:cubicBezTo>
                <a:cubicBezTo>
                  <a:pt x="3972630" y="5806040"/>
                  <a:pt x="4908366" y="5227549"/>
                  <a:pt x="5418506" y="4367918"/>
                </a:cubicBezTo>
                <a:cubicBezTo>
                  <a:pt x="5432603" y="4351716"/>
                  <a:pt x="5440347" y="4343962"/>
                  <a:pt x="5448100" y="4329170"/>
                </a:cubicBezTo>
                <a:close/>
                <a:moveTo>
                  <a:pt x="295942" y="3035484"/>
                </a:moveTo>
                <a:lnTo>
                  <a:pt x="1278179" y="3035484"/>
                </a:lnTo>
                <a:cubicBezTo>
                  <a:pt x="1293676" y="3415979"/>
                  <a:pt x="1369781" y="3788721"/>
                  <a:pt x="1490977" y="4138917"/>
                </a:cubicBezTo>
                <a:lnTo>
                  <a:pt x="600332" y="4138917"/>
                </a:lnTo>
                <a:cubicBezTo>
                  <a:pt x="425587" y="3803523"/>
                  <a:pt x="319192" y="3430781"/>
                  <a:pt x="295942" y="3035484"/>
                </a:cubicBezTo>
                <a:close/>
                <a:moveTo>
                  <a:pt x="600332" y="1657960"/>
                </a:moveTo>
                <a:lnTo>
                  <a:pt x="1490967" y="1657960"/>
                </a:lnTo>
                <a:cubicBezTo>
                  <a:pt x="1361313" y="2008156"/>
                  <a:pt x="1292971" y="2373144"/>
                  <a:pt x="1278169" y="2753640"/>
                </a:cubicBezTo>
                <a:lnTo>
                  <a:pt x="295942" y="2753640"/>
                </a:lnTo>
                <a:cubicBezTo>
                  <a:pt x="319192" y="2357647"/>
                  <a:pt x="425587" y="1984905"/>
                  <a:pt x="600332" y="1657960"/>
                </a:cubicBezTo>
                <a:close/>
                <a:moveTo>
                  <a:pt x="5539702" y="2753640"/>
                </a:moveTo>
                <a:lnTo>
                  <a:pt x="4572972" y="2753640"/>
                </a:lnTo>
                <a:cubicBezTo>
                  <a:pt x="4557475" y="2373144"/>
                  <a:pt x="4481370" y="2008156"/>
                  <a:pt x="4360174" y="1657960"/>
                </a:cubicBezTo>
                <a:lnTo>
                  <a:pt x="5235312" y="1657960"/>
                </a:lnTo>
                <a:cubicBezTo>
                  <a:pt x="5410057" y="1984905"/>
                  <a:pt x="5516452" y="2357647"/>
                  <a:pt x="5539702" y="2753640"/>
                </a:cubicBezTo>
                <a:close/>
                <a:moveTo>
                  <a:pt x="4291117" y="2753640"/>
                </a:moveTo>
                <a:lnTo>
                  <a:pt x="3058039" y="2753640"/>
                </a:lnTo>
                <a:lnTo>
                  <a:pt x="3058039" y="1657960"/>
                </a:lnTo>
                <a:lnTo>
                  <a:pt x="4055069" y="1657960"/>
                </a:lnTo>
                <a:cubicBezTo>
                  <a:pt x="4192476" y="2000402"/>
                  <a:pt x="4276325" y="2365401"/>
                  <a:pt x="4291117" y="2753640"/>
                </a:cubicBezTo>
                <a:close/>
                <a:moveTo>
                  <a:pt x="3058744" y="1376115"/>
                </a:moveTo>
                <a:lnTo>
                  <a:pt x="3058744" y="310734"/>
                </a:lnTo>
                <a:cubicBezTo>
                  <a:pt x="3423733" y="607381"/>
                  <a:pt x="3721084" y="965321"/>
                  <a:pt x="3926129" y="1368362"/>
                </a:cubicBezTo>
                <a:lnTo>
                  <a:pt x="3058744" y="1368362"/>
                </a:lnTo>
                <a:lnTo>
                  <a:pt x="3058744" y="1376115"/>
                </a:lnTo>
                <a:close/>
                <a:moveTo>
                  <a:pt x="2776900" y="326231"/>
                </a:moveTo>
                <a:lnTo>
                  <a:pt x="2776900" y="1369066"/>
                </a:lnTo>
                <a:lnTo>
                  <a:pt x="1924317" y="1369066"/>
                </a:lnTo>
                <a:cubicBezTo>
                  <a:pt x="2130057" y="973074"/>
                  <a:pt x="2419655" y="622878"/>
                  <a:pt x="2776900" y="326231"/>
                </a:cubicBezTo>
                <a:close/>
                <a:moveTo>
                  <a:pt x="2776900" y="1657960"/>
                </a:moveTo>
                <a:lnTo>
                  <a:pt x="2776900" y="2753640"/>
                </a:lnTo>
                <a:lnTo>
                  <a:pt x="1559319" y="2753640"/>
                </a:lnTo>
                <a:cubicBezTo>
                  <a:pt x="1574816" y="2373144"/>
                  <a:pt x="1657969" y="2000402"/>
                  <a:pt x="1795367" y="1657960"/>
                </a:cubicBezTo>
                <a:lnTo>
                  <a:pt x="2776900" y="1657960"/>
                </a:lnTo>
                <a:close/>
                <a:moveTo>
                  <a:pt x="1559319" y="3035484"/>
                </a:moveTo>
                <a:lnTo>
                  <a:pt x="2776900" y="3035484"/>
                </a:lnTo>
                <a:lnTo>
                  <a:pt x="2776900" y="4138917"/>
                </a:lnTo>
                <a:lnTo>
                  <a:pt x="1795367" y="4138917"/>
                </a:lnTo>
                <a:cubicBezTo>
                  <a:pt x="1658674" y="3788721"/>
                  <a:pt x="1574816" y="3415979"/>
                  <a:pt x="1559319" y="3035484"/>
                </a:cubicBezTo>
                <a:close/>
                <a:moveTo>
                  <a:pt x="2776900" y="4420057"/>
                </a:moveTo>
                <a:lnTo>
                  <a:pt x="2776900" y="5462893"/>
                </a:lnTo>
                <a:cubicBezTo>
                  <a:pt x="2418950" y="5173999"/>
                  <a:pt x="2130057" y="4816050"/>
                  <a:pt x="1924317" y="4420057"/>
                </a:cubicBezTo>
                <a:lnTo>
                  <a:pt x="2776900" y="4420057"/>
                </a:lnTo>
                <a:close/>
                <a:moveTo>
                  <a:pt x="3058744" y="5477695"/>
                </a:moveTo>
                <a:lnTo>
                  <a:pt x="3058744" y="4420057"/>
                </a:lnTo>
                <a:lnTo>
                  <a:pt x="3926129" y="4420057"/>
                </a:lnTo>
                <a:cubicBezTo>
                  <a:pt x="3713331" y="4823803"/>
                  <a:pt x="3423733" y="5181048"/>
                  <a:pt x="3058744" y="5477695"/>
                </a:cubicBezTo>
                <a:close/>
                <a:moveTo>
                  <a:pt x="3058744" y="4138917"/>
                </a:moveTo>
                <a:lnTo>
                  <a:pt x="3058744" y="3035484"/>
                </a:lnTo>
                <a:lnTo>
                  <a:pt x="4291822" y="3035484"/>
                </a:lnTo>
                <a:cubicBezTo>
                  <a:pt x="4276325" y="3423733"/>
                  <a:pt x="4193172" y="3796475"/>
                  <a:pt x="4055774" y="4138917"/>
                </a:cubicBezTo>
                <a:lnTo>
                  <a:pt x="3058744" y="4138917"/>
                </a:lnTo>
                <a:lnTo>
                  <a:pt x="3058744" y="4138917"/>
                </a:lnTo>
                <a:close/>
                <a:moveTo>
                  <a:pt x="4572972" y="3035484"/>
                </a:moveTo>
                <a:lnTo>
                  <a:pt x="5539712" y="3035484"/>
                </a:lnTo>
                <a:cubicBezTo>
                  <a:pt x="5517166" y="3431477"/>
                  <a:pt x="5410057" y="3811972"/>
                  <a:pt x="5227568" y="4138917"/>
                </a:cubicBezTo>
                <a:lnTo>
                  <a:pt x="4360183" y="4138917"/>
                </a:lnTo>
                <a:cubicBezTo>
                  <a:pt x="4481370" y="3788721"/>
                  <a:pt x="4557465" y="3415979"/>
                  <a:pt x="4572972" y="3035484"/>
                </a:cubicBezTo>
                <a:close/>
                <a:moveTo>
                  <a:pt x="5059861" y="1376115"/>
                </a:moveTo>
                <a:lnTo>
                  <a:pt x="4238273" y="1376115"/>
                </a:lnTo>
                <a:cubicBezTo>
                  <a:pt x="4063527" y="995620"/>
                  <a:pt x="3811981" y="637680"/>
                  <a:pt x="3507581" y="341033"/>
                </a:cubicBezTo>
                <a:cubicBezTo>
                  <a:pt x="4138927" y="486185"/>
                  <a:pt x="4687119" y="858926"/>
                  <a:pt x="5059861" y="1376115"/>
                </a:cubicBezTo>
                <a:close/>
                <a:moveTo>
                  <a:pt x="2350608" y="333985"/>
                </a:moveTo>
                <a:cubicBezTo>
                  <a:pt x="2038464" y="638375"/>
                  <a:pt x="1795367" y="988571"/>
                  <a:pt x="1612173" y="1376820"/>
                </a:cubicBezTo>
                <a:lnTo>
                  <a:pt x="775783" y="1376820"/>
                </a:lnTo>
                <a:cubicBezTo>
                  <a:pt x="1148525" y="851173"/>
                  <a:pt x="1703765" y="470678"/>
                  <a:pt x="2350608" y="333985"/>
                </a:cubicBezTo>
                <a:close/>
                <a:moveTo>
                  <a:pt x="775783" y="4420057"/>
                </a:moveTo>
                <a:lnTo>
                  <a:pt x="1605115" y="4420057"/>
                </a:lnTo>
                <a:cubicBezTo>
                  <a:pt x="1787614" y="4808306"/>
                  <a:pt x="2031406" y="5158493"/>
                  <a:pt x="2343550" y="5462893"/>
                </a:cubicBezTo>
                <a:cubicBezTo>
                  <a:pt x="1703765" y="5318446"/>
                  <a:pt x="1148525" y="4937960"/>
                  <a:pt x="775783" y="4420057"/>
                </a:cubicBezTo>
                <a:close/>
                <a:moveTo>
                  <a:pt x="3507581" y="5455149"/>
                </a:moveTo>
                <a:cubicBezTo>
                  <a:pt x="3811972" y="5150758"/>
                  <a:pt x="4062822" y="4800562"/>
                  <a:pt x="4238273" y="4420067"/>
                </a:cubicBezTo>
                <a:lnTo>
                  <a:pt x="5052813" y="4420067"/>
                </a:lnTo>
                <a:cubicBezTo>
                  <a:pt x="4687119" y="4930207"/>
                  <a:pt x="4138927" y="5310702"/>
                  <a:pt x="3507581" y="5455149"/>
                </a:cubicBezTo>
                <a:close/>
              </a:path>
            </a:pathLst>
          </a:custGeom>
          <a:solidFill>
            <a:srgbClr val="344769">
              <a:alpha val="29803"/>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466" name="Google Shape;466;p68"/>
          <p:cNvSpPr/>
          <p:nvPr/>
        </p:nvSpPr>
        <p:spPr>
          <a:xfrm>
            <a:off x="6483936" y="1074109"/>
            <a:ext cx="2215220" cy="2995280"/>
          </a:xfrm>
          <a:custGeom>
            <a:avLst/>
            <a:gdLst/>
            <a:ahLst/>
            <a:cxnLst/>
            <a:rect l="l" t="t" r="r" b="b"/>
            <a:pathLst>
              <a:path w="5065568" h="6849340" extrusionOk="0">
                <a:moveTo>
                  <a:pt x="5070764" y="1945022"/>
                </a:moveTo>
                <a:lnTo>
                  <a:pt x="5070764" y="1945022"/>
                </a:lnTo>
                <a:cubicBezTo>
                  <a:pt x="5070764" y="1928085"/>
                  <a:pt x="5062296" y="1920396"/>
                  <a:pt x="5053827" y="1903459"/>
                </a:cubicBezTo>
                <a:cubicBezTo>
                  <a:pt x="5053827" y="1903459"/>
                  <a:pt x="5053827" y="1894990"/>
                  <a:pt x="5045358" y="1894990"/>
                </a:cubicBezTo>
                <a:cubicBezTo>
                  <a:pt x="5036890" y="1886522"/>
                  <a:pt x="5028421" y="1870364"/>
                  <a:pt x="5020731" y="1861895"/>
                </a:cubicBezTo>
                <a:lnTo>
                  <a:pt x="5020731" y="1861895"/>
                </a:lnTo>
                <a:lnTo>
                  <a:pt x="3183472" y="33095"/>
                </a:lnTo>
                <a:lnTo>
                  <a:pt x="3183472" y="33095"/>
                </a:lnTo>
                <a:lnTo>
                  <a:pt x="3183472" y="33095"/>
                </a:lnTo>
                <a:lnTo>
                  <a:pt x="3183472" y="33095"/>
                </a:lnTo>
                <a:cubicBezTo>
                  <a:pt x="3175003" y="24626"/>
                  <a:pt x="3166535" y="16158"/>
                  <a:pt x="3150377" y="8469"/>
                </a:cubicBezTo>
                <a:cubicBezTo>
                  <a:pt x="3150377" y="8469"/>
                  <a:pt x="3141908" y="8469"/>
                  <a:pt x="3141908" y="0"/>
                </a:cubicBezTo>
                <a:cubicBezTo>
                  <a:pt x="3133439" y="8469"/>
                  <a:pt x="3124971" y="0"/>
                  <a:pt x="3108813" y="0"/>
                </a:cubicBezTo>
                <a:lnTo>
                  <a:pt x="3108813" y="0"/>
                </a:lnTo>
                <a:cubicBezTo>
                  <a:pt x="3100344" y="0"/>
                  <a:pt x="3091876" y="0"/>
                  <a:pt x="3084186" y="0"/>
                </a:cubicBezTo>
                <a:lnTo>
                  <a:pt x="440263" y="0"/>
                </a:lnTo>
                <a:cubicBezTo>
                  <a:pt x="199350" y="0"/>
                  <a:pt x="0" y="199350"/>
                  <a:pt x="0" y="440263"/>
                </a:cubicBezTo>
                <a:lnTo>
                  <a:pt x="0" y="6417729"/>
                </a:lnTo>
                <a:cubicBezTo>
                  <a:pt x="0" y="6658642"/>
                  <a:pt x="199350" y="6857992"/>
                  <a:pt x="440263" y="6857992"/>
                </a:cubicBezTo>
                <a:lnTo>
                  <a:pt x="4629722" y="6857992"/>
                </a:lnTo>
                <a:cubicBezTo>
                  <a:pt x="4870635" y="6857992"/>
                  <a:pt x="5069985" y="6658642"/>
                  <a:pt x="5069985" y="6417729"/>
                </a:cubicBezTo>
                <a:lnTo>
                  <a:pt x="5069985" y="1978117"/>
                </a:lnTo>
                <a:cubicBezTo>
                  <a:pt x="5070764" y="1970428"/>
                  <a:pt x="5070764" y="1953491"/>
                  <a:pt x="5070764" y="1945022"/>
                </a:cubicBezTo>
                <a:close/>
                <a:moveTo>
                  <a:pt x="4547374" y="1820331"/>
                </a:moveTo>
                <a:lnTo>
                  <a:pt x="3234266" y="1820331"/>
                </a:lnTo>
                <a:lnTo>
                  <a:pt x="3234266" y="515701"/>
                </a:lnTo>
                <a:lnTo>
                  <a:pt x="4547374" y="1820331"/>
                </a:lnTo>
                <a:close/>
                <a:moveTo>
                  <a:pt x="4762881" y="6417737"/>
                </a:moveTo>
                <a:cubicBezTo>
                  <a:pt x="4762881" y="6492396"/>
                  <a:pt x="4704389" y="6550897"/>
                  <a:pt x="4629722" y="6550897"/>
                </a:cubicBezTo>
                <a:lnTo>
                  <a:pt x="440263" y="6550897"/>
                </a:lnTo>
                <a:cubicBezTo>
                  <a:pt x="365604" y="6550897"/>
                  <a:pt x="307103" y="6492396"/>
                  <a:pt x="307103" y="6417737"/>
                </a:cubicBezTo>
                <a:lnTo>
                  <a:pt x="307103" y="440263"/>
                </a:lnTo>
                <a:cubicBezTo>
                  <a:pt x="307103" y="365604"/>
                  <a:pt x="365604" y="307103"/>
                  <a:pt x="440263" y="307103"/>
                </a:cubicBezTo>
                <a:lnTo>
                  <a:pt x="2925613" y="307103"/>
                </a:lnTo>
                <a:lnTo>
                  <a:pt x="2925613" y="1978117"/>
                </a:lnTo>
                <a:cubicBezTo>
                  <a:pt x="2925613" y="2061245"/>
                  <a:pt x="2991803" y="2127435"/>
                  <a:pt x="3074930" y="2127435"/>
                </a:cubicBezTo>
                <a:lnTo>
                  <a:pt x="4754413" y="2127435"/>
                </a:lnTo>
                <a:lnTo>
                  <a:pt x="4754413" y="6417729"/>
                </a:lnTo>
                <a:lnTo>
                  <a:pt x="4762881" y="6417729"/>
                </a:lnTo>
                <a:close/>
                <a:moveTo>
                  <a:pt x="4056299" y="4812914"/>
                </a:moveTo>
                <a:cubicBezTo>
                  <a:pt x="4056299" y="4896041"/>
                  <a:pt x="3990109" y="4962240"/>
                  <a:pt x="3906982" y="4962240"/>
                </a:cubicBezTo>
                <a:lnTo>
                  <a:pt x="1139155" y="4962240"/>
                </a:lnTo>
                <a:cubicBezTo>
                  <a:pt x="1056028" y="4962240"/>
                  <a:pt x="989838" y="4896049"/>
                  <a:pt x="989838" y="4812914"/>
                </a:cubicBezTo>
                <a:cubicBezTo>
                  <a:pt x="989838" y="4729778"/>
                  <a:pt x="1056028" y="4663596"/>
                  <a:pt x="1139155" y="4663596"/>
                </a:cubicBezTo>
                <a:lnTo>
                  <a:pt x="3906982" y="4663596"/>
                </a:lnTo>
                <a:cubicBezTo>
                  <a:pt x="3990109" y="4655127"/>
                  <a:pt x="4056299" y="4729786"/>
                  <a:pt x="4056299" y="4812914"/>
                </a:cubicBezTo>
                <a:close/>
                <a:moveTo>
                  <a:pt x="4056299" y="5735782"/>
                </a:moveTo>
                <a:cubicBezTo>
                  <a:pt x="4056299" y="5818909"/>
                  <a:pt x="3990109" y="5885099"/>
                  <a:pt x="3906982" y="5885099"/>
                </a:cubicBezTo>
                <a:lnTo>
                  <a:pt x="1139155" y="5885099"/>
                </a:lnTo>
                <a:cubicBezTo>
                  <a:pt x="1056028" y="5885099"/>
                  <a:pt x="989838" y="5818909"/>
                  <a:pt x="989838" y="5735782"/>
                </a:cubicBezTo>
                <a:cubicBezTo>
                  <a:pt x="989838" y="5652655"/>
                  <a:pt x="1056028" y="5586465"/>
                  <a:pt x="1139155" y="5586465"/>
                </a:cubicBezTo>
                <a:lnTo>
                  <a:pt x="3906982" y="5586465"/>
                </a:lnTo>
                <a:cubicBezTo>
                  <a:pt x="3990109" y="5577996"/>
                  <a:pt x="4056299" y="5644186"/>
                  <a:pt x="4056299" y="5735782"/>
                </a:cubicBezTo>
                <a:close/>
                <a:moveTo>
                  <a:pt x="4056299" y="3898513"/>
                </a:moveTo>
                <a:cubicBezTo>
                  <a:pt x="4056299" y="3981641"/>
                  <a:pt x="3990109" y="4047831"/>
                  <a:pt x="3906982" y="4047831"/>
                </a:cubicBezTo>
                <a:lnTo>
                  <a:pt x="1139155" y="4047831"/>
                </a:lnTo>
                <a:cubicBezTo>
                  <a:pt x="1056028" y="4047831"/>
                  <a:pt x="989838" y="3981641"/>
                  <a:pt x="989838" y="3898513"/>
                </a:cubicBezTo>
                <a:cubicBezTo>
                  <a:pt x="989838" y="3815386"/>
                  <a:pt x="1056028" y="3749196"/>
                  <a:pt x="1139155" y="3749196"/>
                </a:cubicBezTo>
                <a:lnTo>
                  <a:pt x="3906982" y="3749196"/>
                </a:lnTo>
                <a:cubicBezTo>
                  <a:pt x="3990109" y="3749196"/>
                  <a:pt x="4056299" y="3815386"/>
                  <a:pt x="4056299" y="3898513"/>
                </a:cubicBezTo>
                <a:close/>
                <a:moveTo>
                  <a:pt x="1139155" y="2834796"/>
                </a:moveTo>
                <a:lnTo>
                  <a:pt x="3906982" y="2834796"/>
                </a:lnTo>
                <a:cubicBezTo>
                  <a:pt x="3990109" y="2834796"/>
                  <a:pt x="4056299" y="2900986"/>
                  <a:pt x="4056299" y="2984113"/>
                </a:cubicBezTo>
                <a:cubicBezTo>
                  <a:pt x="4056299" y="3067240"/>
                  <a:pt x="3990109" y="3133431"/>
                  <a:pt x="3906982" y="3133431"/>
                </a:cubicBezTo>
                <a:lnTo>
                  <a:pt x="1139155" y="3133431"/>
                </a:lnTo>
                <a:cubicBezTo>
                  <a:pt x="1056028" y="3133431"/>
                  <a:pt x="989838" y="3067240"/>
                  <a:pt x="989838" y="2984113"/>
                </a:cubicBezTo>
                <a:cubicBezTo>
                  <a:pt x="980590" y="2909455"/>
                  <a:pt x="1047560" y="2834796"/>
                  <a:pt x="1139155" y="2834796"/>
                </a:cubicBezTo>
                <a:close/>
                <a:moveTo>
                  <a:pt x="980590" y="1172251"/>
                </a:moveTo>
                <a:cubicBezTo>
                  <a:pt x="980590" y="1089123"/>
                  <a:pt x="1046780" y="1022933"/>
                  <a:pt x="1129908" y="1022933"/>
                </a:cubicBezTo>
                <a:lnTo>
                  <a:pt x="2085871" y="1022933"/>
                </a:lnTo>
                <a:cubicBezTo>
                  <a:pt x="2168998" y="1022933"/>
                  <a:pt x="2235189" y="1089123"/>
                  <a:pt x="2235189" y="1172251"/>
                </a:cubicBezTo>
                <a:cubicBezTo>
                  <a:pt x="2235189" y="1255378"/>
                  <a:pt x="2168998" y="1321568"/>
                  <a:pt x="2085871" y="1321568"/>
                </a:cubicBezTo>
                <a:lnTo>
                  <a:pt x="1761831" y="1321568"/>
                </a:lnTo>
                <a:lnTo>
                  <a:pt x="1761831" y="1969649"/>
                </a:lnTo>
                <a:cubicBezTo>
                  <a:pt x="1761831" y="2052776"/>
                  <a:pt x="1695641" y="2118966"/>
                  <a:pt x="1612513" y="2118966"/>
                </a:cubicBezTo>
                <a:cubicBezTo>
                  <a:pt x="1529386" y="2118966"/>
                  <a:pt x="1463196" y="2052776"/>
                  <a:pt x="1463196" y="1969649"/>
                </a:cubicBezTo>
                <a:lnTo>
                  <a:pt x="1463196" y="1330036"/>
                </a:lnTo>
                <a:lnTo>
                  <a:pt x="1139155" y="1330036"/>
                </a:lnTo>
                <a:cubicBezTo>
                  <a:pt x="1047560" y="1330036"/>
                  <a:pt x="980590" y="1255378"/>
                  <a:pt x="980590" y="1172251"/>
                </a:cubicBezTo>
                <a:close/>
              </a:path>
            </a:pathLst>
          </a:custGeom>
          <a:solidFill>
            <a:srgbClr val="B9391C"/>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467" name="Google Shape;467;p68"/>
          <p:cNvSpPr/>
          <p:nvPr/>
        </p:nvSpPr>
        <p:spPr>
          <a:xfrm>
            <a:off x="1662313" y="2287649"/>
            <a:ext cx="575739" cy="568200"/>
          </a:xfrm>
          <a:custGeom>
            <a:avLst/>
            <a:gdLst/>
            <a:ahLst/>
            <a:cxnLst/>
            <a:rect l="l" t="t" r="r" b="b"/>
            <a:pathLst>
              <a:path w="5819775" h="5743575" extrusionOk="0">
                <a:moveTo>
                  <a:pt x="3668335" y="5745259"/>
                </a:moveTo>
                <a:cubicBezTo>
                  <a:pt x="3660743" y="5745259"/>
                  <a:pt x="3646246" y="5745259"/>
                  <a:pt x="3638655" y="5745259"/>
                </a:cubicBezTo>
                <a:cubicBezTo>
                  <a:pt x="3481988" y="5715579"/>
                  <a:pt x="3340494" y="5611366"/>
                  <a:pt x="3265951" y="5469186"/>
                </a:cubicBezTo>
                <a:cubicBezTo>
                  <a:pt x="3258360" y="5461595"/>
                  <a:pt x="3258360" y="5454004"/>
                  <a:pt x="3250768" y="5447098"/>
                </a:cubicBezTo>
                <a:cubicBezTo>
                  <a:pt x="3243177" y="5431915"/>
                  <a:pt x="3183817" y="5320101"/>
                  <a:pt x="3011967" y="5313205"/>
                </a:cubicBezTo>
                <a:lnTo>
                  <a:pt x="3005061" y="5313205"/>
                </a:lnTo>
                <a:cubicBezTo>
                  <a:pt x="2945702" y="5313205"/>
                  <a:pt x="2893247" y="5313205"/>
                  <a:pt x="2833897" y="5313205"/>
                </a:cubicBezTo>
                <a:lnTo>
                  <a:pt x="2825611" y="5313205"/>
                </a:lnTo>
                <a:cubicBezTo>
                  <a:pt x="2646855" y="5313205"/>
                  <a:pt x="2586809" y="5440202"/>
                  <a:pt x="2586809" y="5447098"/>
                </a:cubicBezTo>
                <a:cubicBezTo>
                  <a:pt x="2579218" y="5454689"/>
                  <a:pt x="2579218" y="5462280"/>
                  <a:pt x="2571626" y="5469186"/>
                </a:cubicBezTo>
                <a:cubicBezTo>
                  <a:pt x="2497084" y="5610671"/>
                  <a:pt x="2355599" y="5714893"/>
                  <a:pt x="2198923" y="5745259"/>
                </a:cubicBezTo>
                <a:cubicBezTo>
                  <a:pt x="2176834" y="5752850"/>
                  <a:pt x="2154060" y="5752850"/>
                  <a:pt x="2131971" y="5745259"/>
                </a:cubicBezTo>
                <a:cubicBezTo>
                  <a:pt x="1990487" y="5707988"/>
                  <a:pt x="1841402" y="5655533"/>
                  <a:pt x="1706813" y="5588592"/>
                </a:cubicBezTo>
                <a:cubicBezTo>
                  <a:pt x="1684725" y="5581000"/>
                  <a:pt x="1669542" y="5566503"/>
                  <a:pt x="1654359" y="5551320"/>
                </a:cubicBezTo>
                <a:cubicBezTo>
                  <a:pt x="1557738" y="5424323"/>
                  <a:pt x="1512875" y="5253159"/>
                  <a:pt x="1550146" y="5096492"/>
                </a:cubicBezTo>
                <a:cubicBezTo>
                  <a:pt x="1550146" y="5088900"/>
                  <a:pt x="1550146" y="5081309"/>
                  <a:pt x="1557738" y="5066812"/>
                </a:cubicBezTo>
                <a:cubicBezTo>
                  <a:pt x="1557738" y="5051629"/>
                  <a:pt x="1587418" y="4925328"/>
                  <a:pt x="1461116" y="4813514"/>
                </a:cubicBezTo>
                <a:lnTo>
                  <a:pt x="1453525" y="4805922"/>
                </a:lnTo>
                <a:cubicBezTo>
                  <a:pt x="1408662" y="4768651"/>
                  <a:pt x="1363799" y="4731380"/>
                  <a:pt x="1319632" y="4694108"/>
                </a:cubicBezTo>
                <a:lnTo>
                  <a:pt x="1319632" y="4694108"/>
                </a:lnTo>
                <a:cubicBezTo>
                  <a:pt x="1260272" y="4649246"/>
                  <a:pt x="1200226" y="4627157"/>
                  <a:pt x="1133285" y="4627157"/>
                </a:cubicBezTo>
                <a:cubicBezTo>
                  <a:pt x="1080830" y="4627157"/>
                  <a:pt x="1043559" y="4642340"/>
                  <a:pt x="1043559" y="4642340"/>
                </a:cubicBezTo>
                <a:cubicBezTo>
                  <a:pt x="1035968" y="4649931"/>
                  <a:pt x="1028376" y="4649931"/>
                  <a:pt x="1013879" y="4649931"/>
                </a:cubicBezTo>
                <a:cubicBezTo>
                  <a:pt x="864803" y="4709291"/>
                  <a:pt x="686038" y="4702386"/>
                  <a:pt x="544554" y="4620252"/>
                </a:cubicBezTo>
                <a:cubicBezTo>
                  <a:pt x="522465" y="4612660"/>
                  <a:pt x="507282" y="4598163"/>
                  <a:pt x="499691" y="4575389"/>
                </a:cubicBezTo>
                <a:cubicBezTo>
                  <a:pt x="417557" y="4455983"/>
                  <a:pt x="343014" y="4329682"/>
                  <a:pt x="276073" y="4195094"/>
                </a:cubicBezTo>
                <a:cubicBezTo>
                  <a:pt x="268481" y="4173005"/>
                  <a:pt x="260890" y="4157822"/>
                  <a:pt x="260890" y="4135734"/>
                </a:cubicBezTo>
                <a:cubicBezTo>
                  <a:pt x="260890" y="3971465"/>
                  <a:pt x="343024" y="3807893"/>
                  <a:pt x="469325" y="3710576"/>
                </a:cubicBezTo>
                <a:cubicBezTo>
                  <a:pt x="476917" y="3702984"/>
                  <a:pt x="484508" y="3695393"/>
                  <a:pt x="491414" y="3695393"/>
                </a:cubicBezTo>
                <a:cubicBezTo>
                  <a:pt x="499005" y="3687801"/>
                  <a:pt x="603228" y="3605667"/>
                  <a:pt x="581139" y="3434503"/>
                </a:cubicBezTo>
                <a:cubicBezTo>
                  <a:pt x="581139" y="3434503"/>
                  <a:pt x="581139" y="3434503"/>
                  <a:pt x="581139" y="3426912"/>
                </a:cubicBezTo>
                <a:cubicBezTo>
                  <a:pt x="565956" y="3374458"/>
                  <a:pt x="559051" y="3315098"/>
                  <a:pt x="551459" y="3255748"/>
                </a:cubicBezTo>
                <a:cubicBezTo>
                  <a:pt x="551459" y="3248156"/>
                  <a:pt x="551459" y="3248156"/>
                  <a:pt x="551459" y="3248156"/>
                </a:cubicBezTo>
                <a:cubicBezTo>
                  <a:pt x="521780" y="3076992"/>
                  <a:pt x="380295" y="3039721"/>
                  <a:pt x="380295" y="3039721"/>
                </a:cubicBezTo>
                <a:cubicBezTo>
                  <a:pt x="372704" y="3039721"/>
                  <a:pt x="365112" y="3032129"/>
                  <a:pt x="350615" y="3032129"/>
                </a:cubicBezTo>
                <a:cubicBezTo>
                  <a:pt x="193939" y="2979675"/>
                  <a:pt x="60046" y="2853374"/>
                  <a:pt x="7591" y="2696697"/>
                </a:cubicBezTo>
                <a:cubicBezTo>
                  <a:pt x="0" y="2674627"/>
                  <a:pt x="0" y="2659444"/>
                  <a:pt x="0" y="2637356"/>
                </a:cubicBezTo>
                <a:cubicBezTo>
                  <a:pt x="15183" y="2503463"/>
                  <a:pt x="37271" y="2361283"/>
                  <a:pt x="74543" y="2219790"/>
                </a:cubicBezTo>
                <a:cubicBezTo>
                  <a:pt x="82134" y="2197701"/>
                  <a:pt x="89726" y="2182518"/>
                  <a:pt x="104223" y="2167335"/>
                </a:cubicBezTo>
                <a:cubicBezTo>
                  <a:pt x="216037" y="2033442"/>
                  <a:pt x="380295" y="1958900"/>
                  <a:pt x="543868" y="1965805"/>
                </a:cubicBezTo>
                <a:cubicBezTo>
                  <a:pt x="551459" y="1965805"/>
                  <a:pt x="559051" y="1965805"/>
                  <a:pt x="573548" y="1965805"/>
                </a:cubicBezTo>
                <a:cubicBezTo>
                  <a:pt x="610819" y="1965805"/>
                  <a:pt x="730225" y="1958214"/>
                  <a:pt x="804758" y="1824321"/>
                </a:cubicBezTo>
                <a:cubicBezTo>
                  <a:pt x="804758" y="1824321"/>
                  <a:pt x="804758" y="1816729"/>
                  <a:pt x="812349" y="1816729"/>
                </a:cubicBezTo>
                <a:cubicBezTo>
                  <a:pt x="834438" y="1771867"/>
                  <a:pt x="864803" y="1720108"/>
                  <a:pt x="902075" y="1667654"/>
                </a:cubicBezTo>
                <a:cubicBezTo>
                  <a:pt x="902075" y="1667654"/>
                  <a:pt x="902075" y="1660062"/>
                  <a:pt x="909666" y="1660062"/>
                </a:cubicBezTo>
                <a:cubicBezTo>
                  <a:pt x="991800" y="1510987"/>
                  <a:pt x="924849" y="1399173"/>
                  <a:pt x="917258" y="1383990"/>
                </a:cubicBezTo>
                <a:cubicBezTo>
                  <a:pt x="909666" y="1376398"/>
                  <a:pt x="909666" y="1368807"/>
                  <a:pt x="902075" y="1361901"/>
                </a:cubicBezTo>
                <a:cubicBezTo>
                  <a:pt x="812349" y="1212826"/>
                  <a:pt x="790261" y="1034060"/>
                  <a:pt x="857212" y="869802"/>
                </a:cubicBezTo>
                <a:cubicBezTo>
                  <a:pt x="864803" y="854619"/>
                  <a:pt x="872395" y="832530"/>
                  <a:pt x="886892" y="817347"/>
                </a:cubicBezTo>
                <a:cubicBezTo>
                  <a:pt x="983513" y="720726"/>
                  <a:pt x="1088422" y="631000"/>
                  <a:pt x="1200236" y="556458"/>
                </a:cubicBezTo>
                <a:cubicBezTo>
                  <a:pt x="1215419" y="541275"/>
                  <a:pt x="1237507" y="534369"/>
                  <a:pt x="1252690" y="534369"/>
                </a:cubicBezTo>
                <a:cubicBezTo>
                  <a:pt x="1423854" y="497098"/>
                  <a:pt x="1603305" y="549552"/>
                  <a:pt x="1729607" y="661366"/>
                </a:cubicBezTo>
                <a:cubicBezTo>
                  <a:pt x="1737198" y="668957"/>
                  <a:pt x="1744789" y="668957"/>
                  <a:pt x="1751695" y="676549"/>
                </a:cubicBezTo>
                <a:cubicBezTo>
                  <a:pt x="1751695" y="676549"/>
                  <a:pt x="1818646" y="735909"/>
                  <a:pt x="1915963" y="735909"/>
                </a:cubicBezTo>
                <a:cubicBezTo>
                  <a:pt x="1945643" y="735909"/>
                  <a:pt x="1982914" y="728317"/>
                  <a:pt x="2020176" y="720726"/>
                </a:cubicBezTo>
                <a:lnTo>
                  <a:pt x="2020176" y="720726"/>
                </a:lnTo>
                <a:cubicBezTo>
                  <a:pt x="2079536" y="698637"/>
                  <a:pt x="2139582" y="675863"/>
                  <a:pt x="2191341" y="661366"/>
                </a:cubicBezTo>
                <a:cubicBezTo>
                  <a:pt x="2348017" y="602006"/>
                  <a:pt x="2370096" y="467427"/>
                  <a:pt x="2370096" y="452930"/>
                </a:cubicBezTo>
                <a:cubicBezTo>
                  <a:pt x="2370096" y="445339"/>
                  <a:pt x="2370096" y="437748"/>
                  <a:pt x="2377688" y="430842"/>
                </a:cubicBezTo>
                <a:cubicBezTo>
                  <a:pt x="2399776" y="259678"/>
                  <a:pt x="2504685" y="103001"/>
                  <a:pt x="2660666" y="20876"/>
                </a:cubicBezTo>
                <a:cubicBezTo>
                  <a:pt x="2675849" y="13285"/>
                  <a:pt x="2697937" y="5694"/>
                  <a:pt x="2713120" y="5694"/>
                </a:cubicBezTo>
                <a:cubicBezTo>
                  <a:pt x="2862196" y="-1898"/>
                  <a:pt x="2966418" y="-1898"/>
                  <a:pt x="3115494" y="5694"/>
                </a:cubicBezTo>
                <a:cubicBezTo>
                  <a:pt x="3137583" y="5694"/>
                  <a:pt x="3152766" y="13285"/>
                  <a:pt x="3167948" y="20876"/>
                </a:cubicBezTo>
                <a:cubicBezTo>
                  <a:pt x="3324616" y="103010"/>
                  <a:pt x="3428838" y="252086"/>
                  <a:pt x="3450927" y="423251"/>
                </a:cubicBezTo>
                <a:cubicBezTo>
                  <a:pt x="3450927" y="430842"/>
                  <a:pt x="3458518" y="438433"/>
                  <a:pt x="3458518" y="452930"/>
                </a:cubicBezTo>
                <a:cubicBezTo>
                  <a:pt x="3458518" y="468113"/>
                  <a:pt x="3480607" y="594415"/>
                  <a:pt x="3637274" y="661366"/>
                </a:cubicBezTo>
                <a:lnTo>
                  <a:pt x="3637274" y="661366"/>
                </a:lnTo>
                <a:cubicBezTo>
                  <a:pt x="3696633" y="676549"/>
                  <a:pt x="3756679" y="698637"/>
                  <a:pt x="3808438" y="720726"/>
                </a:cubicBezTo>
                <a:lnTo>
                  <a:pt x="3808438" y="720726"/>
                </a:lnTo>
                <a:cubicBezTo>
                  <a:pt x="3845709" y="735909"/>
                  <a:pt x="3882981" y="742814"/>
                  <a:pt x="3912651" y="742814"/>
                </a:cubicBezTo>
                <a:cubicBezTo>
                  <a:pt x="4016864" y="742814"/>
                  <a:pt x="4076919" y="683455"/>
                  <a:pt x="4076919" y="683455"/>
                </a:cubicBezTo>
                <a:cubicBezTo>
                  <a:pt x="4084511" y="675863"/>
                  <a:pt x="4092102" y="668272"/>
                  <a:pt x="4099008" y="668272"/>
                </a:cubicBezTo>
                <a:cubicBezTo>
                  <a:pt x="4226005" y="556458"/>
                  <a:pt x="4404760" y="504003"/>
                  <a:pt x="4575924" y="541275"/>
                </a:cubicBezTo>
                <a:cubicBezTo>
                  <a:pt x="4598013" y="548866"/>
                  <a:pt x="4613196" y="556458"/>
                  <a:pt x="4628379" y="563363"/>
                </a:cubicBezTo>
                <a:cubicBezTo>
                  <a:pt x="4740193" y="645497"/>
                  <a:pt x="4844406" y="734528"/>
                  <a:pt x="4941722" y="824253"/>
                </a:cubicBezTo>
                <a:cubicBezTo>
                  <a:pt x="4956905" y="839436"/>
                  <a:pt x="4963811" y="853933"/>
                  <a:pt x="4971403" y="876707"/>
                </a:cubicBezTo>
                <a:cubicBezTo>
                  <a:pt x="5030762" y="1040975"/>
                  <a:pt x="5016266" y="1219731"/>
                  <a:pt x="4926540" y="1368807"/>
                </a:cubicBezTo>
                <a:cubicBezTo>
                  <a:pt x="4926540" y="1376398"/>
                  <a:pt x="4918948" y="1383990"/>
                  <a:pt x="4911357" y="1390895"/>
                </a:cubicBezTo>
                <a:cubicBezTo>
                  <a:pt x="4903765" y="1397801"/>
                  <a:pt x="4836814" y="1517892"/>
                  <a:pt x="4918948" y="1666968"/>
                </a:cubicBezTo>
                <a:cubicBezTo>
                  <a:pt x="4918948" y="1666968"/>
                  <a:pt x="4918948" y="1674559"/>
                  <a:pt x="4926540" y="1674559"/>
                </a:cubicBezTo>
                <a:cubicBezTo>
                  <a:pt x="4956220" y="1727014"/>
                  <a:pt x="4985899" y="1771181"/>
                  <a:pt x="5016266" y="1823635"/>
                </a:cubicBezTo>
                <a:cubicBezTo>
                  <a:pt x="5016266" y="1823635"/>
                  <a:pt x="5016266" y="1831227"/>
                  <a:pt x="5023857" y="1831227"/>
                </a:cubicBezTo>
                <a:cubicBezTo>
                  <a:pt x="5098400" y="1958223"/>
                  <a:pt x="5217795" y="1972711"/>
                  <a:pt x="5255067" y="1972711"/>
                </a:cubicBezTo>
                <a:cubicBezTo>
                  <a:pt x="5262658" y="1972711"/>
                  <a:pt x="5277155" y="1972711"/>
                  <a:pt x="5284746" y="1972711"/>
                </a:cubicBezTo>
                <a:cubicBezTo>
                  <a:pt x="5449015" y="1965120"/>
                  <a:pt x="5620179" y="2039662"/>
                  <a:pt x="5724392" y="2174241"/>
                </a:cubicBezTo>
                <a:cubicBezTo>
                  <a:pt x="5739575" y="2189424"/>
                  <a:pt x="5746480" y="2211512"/>
                  <a:pt x="5754072" y="2226695"/>
                </a:cubicBezTo>
                <a:cubicBezTo>
                  <a:pt x="5791343" y="2360588"/>
                  <a:pt x="5813431" y="2502768"/>
                  <a:pt x="5828614" y="2644262"/>
                </a:cubicBezTo>
                <a:cubicBezTo>
                  <a:pt x="5828614" y="2666350"/>
                  <a:pt x="5828614" y="2681533"/>
                  <a:pt x="5821023" y="2703621"/>
                </a:cubicBezTo>
                <a:cubicBezTo>
                  <a:pt x="5761663" y="2867890"/>
                  <a:pt x="5634676" y="2986600"/>
                  <a:pt x="5477999" y="3039054"/>
                </a:cubicBezTo>
                <a:cubicBezTo>
                  <a:pt x="5470408" y="3046645"/>
                  <a:pt x="5462816" y="3046645"/>
                  <a:pt x="5448319" y="3046645"/>
                </a:cubicBezTo>
                <a:cubicBezTo>
                  <a:pt x="5433137" y="3046645"/>
                  <a:pt x="5306835" y="3091508"/>
                  <a:pt x="5277155" y="3262672"/>
                </a:cubicBezTo>
                <a:lnTo>
                  <a:pt x="5277155" y="3270263"/>
                </a:lnTo>
                <a:cubicBezTo>
                  <a:pt x="5269563" y="3329624"/>
                  <a:pt x="5261972" y="3389669"/>
                  <a:pt x="5247475" y="3441428"/>
                </a:cubicBezTo>
                <a:lnTo>
                  <a:pt x="5247475" y="3449019"/>
                </a:lnTo>
                <a:cubicBezTo>
                  <a:pt x="5225387" y="3598095"/>
                  <a:pt x="5337201" y="3680229"/>
                  <a:pt x="5337201" y="3680229"/>
                </a:cubicBezTo>
                <a:cubicBezTo>
                  <a:pt x="5344792" y="3687821"/>
                  <a:pt x="5352383" y="3695412"/>
                  <a:pt x="5359289" y="3702318"/>
                </a:cubicBezTo>
                <a:cubicBezTo>
                  <a:pt x="5486286" y="3806531"/>
                  <a:pt x="5567725" y="3963207"/>
                  <a:pt x="5567725" y="4127475"/>
                </a:cubicBezTo>
                <a:cubicBezTo>
                  <a:pt x="5567725" y="4149564"/>
                  <a:pt x="5560134" y="4172338"/>
                  <a:pt x="5552542" y="4186835"/>
                </a:cubicBezTo>
                <a:cubicBezTo>
                  <a:pt x="5493182" y="4313832"/>
                  <a:pt x="5418649" y="4447725"/>
                  <a:pt x="5328923" y="4567131"/>
                </a:cubicBezTo>
                <a:cubicBezTo>
                  <a:pt x="5313740" y="4582313"/>
                  <a:pt x="5299244" y="4596811"/>
                  <a:pt x="5284061" y="4611993"/>
                </a:cubicBezTo>
                <a:cubicBezTo>
                  <a:pt x="5201926" y="4656856"/>
                  <a:pt x="5112896" y="4678944"/>
                  <a:pt x="5015580" y="4678944"/>
                </a:cubicBezTo>
                <a:lnTo>
                  <a:pt x="5015580" y="4678944"/>
                </a:lnTo>
                <a:cubicBezTo>
                  <a:pt x="4948628" y="4678944"/>
                  <a:pt x="4874095" y="4663762"/>
                  <a:pt x="4814049" y="4641673"/>
                </a:cubicBezTo>
                <a:cubicBezTo>
                  <a:pt x="4806458" y="4641673"/>
                  <a:pt x="4798867" y="4634082"/>
                  <a:pt x="4784370" y="4634082"/>
                </a:cubicBezTo>
                <a:lnTo>
                  <a:pt x="4784370" y="4634082"/>
                </a:lnTo>
                <a:cubicBezTo>
                  <a:pt x="4784370" y="4634082"/>
                  <a:pt x="4747098" y="4618899"/>
                  <a:pt x="4694644" y="4618899"/>
                </a:cubicBezTo>
                <a:cubicBezTo>
                  <a:pt x="4627693" y="4618899"/>
                  <a:pt x="4567647" y="4640988"/>
                  <a:pt x="4515889" y="4685850"/>
                </a:cubicBezTo>
                <a:cubicBezTo>
                  <a:pt x="4515889" y="4685850"/>
                  <a:pt x="4515889" y="4685850"/>
                  <a:pt x="4508297" y="4685850"/>
                </a:cubicBezTo>
                <a:cubicBezTo>
                  <a:pt x="4471026" y="4723121"/>
                  <a:pt x="4426163" y="4760393"/>
                  <a:pt x="4374404" y="4797664"/>
                </a:cubicBezTo>
                <a:cubicBezTo>
                  <a:pt x="4374404" y="4797664"/>
                  <a:pt x="4366813" y="4797664"/>
                  <a:pt x="4366813" y="4805256"/>
                </a:cubicBezTo>
                <a:cubicBezTo>
                  <a:pt x="4254999" y="4901877"/>
                  <a:pt x="4254999" y="5006786"/>
                  <a:pt x="4262600" y="5050962"/>
                </a:cubicBezTo>
                <a:cubicBezTo>
                  <a:pt x="4270191" y="5066145"/>
                  <a:pt x="4270191" y="5080643"/>
                  <a:pt x="4270191" y="5095825"/>
                </a:cubicBezTo>
                <a:lnTo>
                  <a:pt x="4270191" y="5095825"/>
                </a:lnTo>
                <a:cubicBezTo>
                  <a:pt x="4299871" y="5252493"/>
                  <a:pt x="4262600" y="5416075"/>
                  <a:pt x="4158377" y="5535471"/>
                </a:cubicBezTo>
                <a:cubicBezTo>
                  <a:pt x="4143194" y="5550653"/>
                  <a:pt x="4128697" y="5565150"/>
                  <a:pt x="4105923" y="5572742"/>
                </a:cubicBezTo>
                <a:cubicBezTo>
                  <a:pt x="3972030" y="5632102"/>
                  <a:pt x="3822945" y="5684556"/>
                  <a:pt x="3680765" y="5729409"/>
                </a:cubicBezTo>
                <a:cubicBezTo>
                  <a:pt x="3690414" y="5745259"/>
                  <a:pt x="3675926" y="5745259"/>
                  <a:pt x="3668335" y="5745259"/>
                </a:cubicBezTo>
                <a:close/>
                <a:moveTo>
                  <a:pt x="1849698" y="5349781"/>
                </a:moveTo>
                <a:cubicBezTo>
                  <a:pt x="1953911" y="5394643"/>
                  <a:pt x="2058133" y="5431915"/>
                  <a:pt x="2163042" y="5461595"/>
                </a:cubicBezTo>
                <a:cubicBezTo>
                  <a:pt x="2237585" y="5439506"/>
                  <a:pt x="2296935" y="5387052"/>
                  <a:pt x="2327310" y="5320111"/>
                </a:cubicBezTo>
                <a:cubicBezTo>
                  <a:pt x="2334902" y="5312519"/>
                  <a:pt x="2334902" y="5304928"/>
                  <a:pt x="2342493" y="5290430"/>
                </a:cubicBezTo>
                <a:cubicBezTo>
                  <a:pt x="2401853" y="5186218"/>
                  <a:pt x="2550928" y="5037132"/>
                  <a:pt x="2804913" y="5029541"/>
                </a:cubicBezTo>
                <a:cubicBezTo>
                  <a:pt x="2812504" y="5029541"/>
                  <a:pt x="2812504" y="5029541"/>
                  <a:pt x="2812504" y="5029541"/>
                </a:cubicBezTo>
                <a:lnTo>
                  <a:pt x="2820095" y="5029541"/>
                </a:lnTo>
                <a:cubicBezTo>
                  <a:pt x="2879455" y="5029541"/>
                  <a:pt x="2931910" y="5029541"/>
                  <a:pt x="2991260" y="5029541"/>
                </a:cubicBezTo>
                <a:lnTo>
                  <a:pt x="2998851" y="5029541"/>
                </a:lnTo>
                <a:lnTo>
                  <a:pt x="3006442" y="5029541"/>
                </a:lnTo>
                <a:cubicBezTo>
                  <a:pt x="3252150" y="5037132"/>
                  <a:pt x="3408817" y="5186218"/>
                  <a:pt x="3468862" y="5290430"/>
                </a:cubicBezTo>
                <a:cubicBezTo>
                  <a:pt x="3476454" y="5298022"/>
                  <a:pt x="3484045" y="5305613"/>
                  <a:pt x="3484045" y="5320111"/>
                </a:cubicBezTo>
                <a:cubicBezTo>
                  <a:pt x="3513725" y="5387062"/>
                  <a:pt x="3573771" y="5439516"/>
                  <a:pt x="3648313" y="5461595"/>
                </a:cubicBezTo>
                <a:cubicBezTo>
                  <a:pt x="3752526" y="5431915"/>
                  <a:pt x="3864340" y="5394643"/>
                  <a:pt x="3961657" y="5349781"/>
                </a:cubicBezTo>
                <a:cubicBezTo>
                  <a:pt x="3998928" y="5282830"/>
                  <a:pt x="4014111" y="5208296"/>
                  <a:pt x="3991337" y="5133754"/>
                </a:cubicBezTo>
                <a:cubicBezTo>
                  <a:pt x="3991337" y="5126163"/>
                  <a:pt x="3983746" y="5111665"/>
                  <a:pt x="3983746" y="5104074"/>
                </a:cubicBezTo>
                <a:cubicBezTo>
                  <a:pt x="3961657" y="4984668"/>
                  <a:pt x="3983746" y="4776233"/>
                  <a:pt x="4170093" y="4604383"/>
                </a:cubicBezTo>
                <a:lnTo>
                  <a:pt x="4177684" y="4596791"/>
                </a:lnTo>
                <a:lnTo>
                  <a:pt x="4185275" y="4589200"/>
                </a:lnTo>
                <a:cubicBezTo>
                  <a:pt x="4237730" y="4551929"/>
                  <a:pt x="4275001" y="4514657"/>
                  <a:pt x="4319169" y="4477386"/>
                </a:cubicBezTo>
                <a:lnTo>
                  <a:pt x="4326760" y="4469794"/>
                </a:lnTo>
                <a:cubicBezTo>
                  <a:pt x="4326760" y="4469794"/>
                  <a:pt x="4334351" y="4469794"/>
                  <a:pt x="4334351" y="4462203"/>
                </a:cubicBezTo>
                <a:cubicBezTo>
                  <a:pt x="4438564" y="4380069"/>
                  <a:pt x="4557970" y="4335206"/>
                  <a:pt x="4684967" y="4335206"/>
                </a:cubicBezTo>
                <a:cubicBezTo>
                  <a:pt x="4759509" y="4335206"/>
                  <a:pt x="4818860" y="4350389"/>
                  <a:pt x="4856131" y="4364886"/>
                </a:cubicBezTo>
                <a:cubicBezTo>
                  <a:pt x="4863723" y="4364886"/>
                  <a:pt x="4878219" y="4372478"/>
                  <a:pt x="4885811" y="4372478"/>
                </a:cubicBezTo>
                <a:cubicBezTo>
                  <a:pt x="4923082" y="4387661"/>
                  <a:pt x="4960353" y="4394566"/>
                  <a:pt x="4997625" y="4394566"/>
                </a:cubicBezTo>
                <a:lnTo>
                  <a:pt x="4997625" y="4394566"/>
                </a:lnTo>
                <a:cubicBezTo>
                  <a:pt x="5034896" y="4394566"/>
                  <a:pt x="5072167" y="4386975"/>
                  <a:pt x="5101848" y="4372478"/>
                </a:cubicBezTo>
                <a:cubicBezTo>
                  <a:pt x="5161207" y="4282752"/>
                  <a:pt x="5221253" y="4186131"/>
                  <a:pt x="5266115" y="4089499"/>
                </a:cubicBezTo>
                <a:cubicBezTo>
                  <a:pt x="5258524" y="4014957"/>
                  <a:pt x="5213662" y="3940423"/>
                  <a:pt x="5154301" y="3895561"/>
                </a:cubicBezTo>
                <a:cubicBezTo>
                  <a:pt x="5146710" y="3887969"/>
                  <a:pt x="5139119" y="3880378"/>
                  <a:pt x="5132213" y="3873472"/>
                </a:cubicBezTo>
                <a:cubicBezTo>
                  <a:pt x="5035592" y="3791338"/>
                  <a:pt x="4916186" y="3620174"/>
                  <a:pt x="4953457" y="3373781"/>
                </a:cubicBezTo>
                <a:lnTo>
                  <a:pt x="4953457" y="3366190"/>
                </a:lnTo>
                <a:lnTo>
                  <a:pt x="4953457" y="3358599"/>
                </a:lnTo>
                <a:cubicBezTo>
                  <a:pt x="4968641" y="3306144"/>
                  <a:pt x="4975546" y="3246784"/>
                  <a:pt x="4983137" y="3187434"/>
                </a:cubicBezTo>
                <a:cubicBezTo>
                  <a:pt x="4983137" y="3179843"/>
                  <a:pt x="4983137" y="3179843"/>
                  <a:pt x="4983137" y="3172251"/>
                </a:cubicBezTo>
                <a:lnTo>
                  <a:pt x="4983137" y="3164660"/>
                </a:lnTo>
                <a:cubicBezTo>
                  <a:pt x="5035592" y="2918953"/>
                  <a:pt x="5206756" y="2799548"/>
                  <a:pt x="5318570" y="2754694"/>
                </a:cubicBezTo>
                <a:cubicBezTo>
                  <a:pt x="5326161" y="2747103"/>
                  <a:pt x="5333753" y="2747103"/>
                  <a:pt x="5348249" y="2739512"/>
                </a:cubicBezTo>
                <a:cubicBezTo>
                  <a:pt x="5422793" y="2717423"/>
                  <a:pt x="5489734" y="2664969"/>
                  <a:pt x="5527005" y="2590436"/>
                </a:cubicBezTo>
                <a:cubicBezTo>
                  <a:pt x="5511823" y="2486223"/>
                  <a:pt x="5497325" y="2382000"/>
                  <a:pt x="5474551" y="2284683"/>
                </a:cubicBezTo>
                <a:cubicBezTo>
                  <a:pt x="5415191" y="2225324"/>
                  <a:pt x="5340658" y="2194958"/>
                  <a:pt x="5258524" y="2202549"/>
                </a:cubicBezTo>
                <a:cubicBezTo>
                  <a:pt x="5243341" y="2202549"/>
                  <a:pt x="5236436" y="2202549"/>
                  <a:pt x="5221253" y="2202549"/>
                </a:cubicBezTo>
                <a:cubicBezTo>
                  <a:pt x="5139119" y="2202549"/>
                  <a:pt x="4915500" y="2172869"/>
                  <a:pt x="4766424" y="1934068"/>
                </a:cubicBezTo>
                <a:lnTo>
                  <a:pt x="4758833" y="1926477"/>
                </a:lnTo>
                <a:cubicBezTo>
                  <a:pt x="4729153" y="1867117"/>
                  <a:pt x="4699473" y="1822254"/>
                  <a:pt x="4669108" y="1769800"/>
                </a:cubicBezTo>
                <a:lnTo>
                  <a:pt x="4661516" y="1762208"/>
                </a:lnTo>
                <a:cubicBezTo>
                  <a:pt x="4661516" y="1762208"/>
                  <a:pt x="4661516" y="1754617"/>
                  <a:pt x="4653925" y="1754617"/>
                </a:cubicBezTo>
                <a:cubicBezTo>
                  <a:pt x="4534519" y="1530999"/>
                  <a:pt x="4586973" y="1329459"/>
                  <a:pt x="4646333" y="1225246"/>
                </a:cubicBezTo>
                <a:cubicBezTo>
                  <a:pt x="4653925" y="1217655"/>
                  <a:pt x="4653925" y="1210063"/>
                  <a:pt x="4661516" y="1195566"/>
                </a:cubicBezTo>
                <a:cubicBezTo>
                  <a:pt x="4706379" y="1128615"/>
                  <a:pt x="4720876" y="1046490"/>
                  <a:pt x="4698788" y="964356"/>
                </a:cubicBezTo>
                <a:cubicBezTo>
                  <a:pt x="4624245" y="897405"/>
                  <a:pt x="4549712" y="830463"/>
                  <a:pt x="4467578" y="770418"/>
                </a:cubicBezTo>
                <a:cubicBezTo>
                  <a:pt x="4385444" y="762826"/>
                  <a:pt x="4303309" y="792506"/>
                  <a:pt x="4243959" y="844960"/>
                </a:cubicBezTo>
                <a:cubicBezTo>
                  <a:pt x="4236368" y="852552"/>
                  <a:pt x="4228776" y="860143"/>
                  <a:pt x="4214279" y="867049"/>
                </a:cubicBezTo>
                <a:cubicBezTo>
                  <a:pt x="4206688" y="919503"/>
                  <a:pt x="4094874" y="994046"/>
                  <a:pt x="3923709" y="994046"/>
                </a:cubicBezTo>
                <a:cubicBezTo>
                  <a:pt x="3864350" y="994046"/>
                  <a:pt x="3796713" y="986454"/>
                  <a:pt x="3737362" y="964366"/>
                </a:cubicBezTo>
                <a:lnTo>
                  <a:pt x="3729771" y="964366"/>
                </a:lnTo>
                <a:lnTo>
                  <a:pt x="3722180" y="964366"/>
                </a:lnTo>
                <a:cubicBezTo>
                  <a:pt x="3669726" y="942277"/>
                  <a:pt x="3610366" y="919503"/>
                  <a:pt x="3557911" y="905006"/>
                </a:cubicBezTo>
                <a:lnTo>
                  <a:pt x="3550320" y="905006"/>
                </a:lnTo>
                <a:cubicBezTo>
                  <a:pt x="3550320" y="905006"/>
                  <a:pt x="3550320" y="905006"/>
                  <a:pt x="3542729" y="905006"/>
                </a:cubicBezTo>
                <a:cubicBezTo>
                  <a:pt x="3311519" y="815280"/>
                  <a:pt x="3214888" y="622028"/>
                  <a:pt x="3192113" y="502632"/>
                </a:cubicBezTo>
                <a:cubicBezTo>
                  <a:pt x="3192113" y="495040"/>
                  <a:pt x="3184522" y="480543"/>
                  <a:pt x="3184522" y="472952"/>
                </a:cubicBezTo>
                <a:cubicBezTo>
                  <a:pt x="3176931" y="390818"/>
                  <a:pt x="3132068" y="316285"/>
                  <a:pt x="3065117" y="271422"/>
                </a:cubicBezTo>
                <a:cubicBezTo>
                  <a:pt x="2953303" y="263831"/>
                  <a:pt x="2878769" y="263831"/>
                  <a:pt x="2766955" y="271422"/>
                </a:cubicBezTo>
                <a:cubicBezTo>
                  <a:pt x="2700004" y="316285"/>
                  <a:pt x="2655142" y="390827"/>
                  <a:pt x="2647550" y="472952"/>
                </a:cubicBezTo>
                <a:cubicBezTo>
                  <a:pt x="2647550" y="480543"/>
                  <a:pt x="2647550" y="495040"/>
                  <a:pt x="2639959" y="502632"/>
                </a:cubicBezTo>
                <a:cubicBezTo>
                  <a:pt x="2617870" y="622037"/>
                  <a:pt x="2528145" y="815976"/>
                  <a:pt x="2289343" y="905006"/>
                </a:cubicBezTo>
                <a:cubicBezTo>
                  <a:pt x="2289343" y="905006"/>
                  <a:pt x="2289343" y="905006"/>
                  <a:pt x="2281752" y="905006"/>
                </a:cubicBezTo>
                <a:lnTo>
                  <a:pt x="2274161" y="905006"/>
                </a:lnTo>
                <a:cubicBezTo>
                  <a:pt x="2221706" y="920189"/>
                  <a:pt x="2162347" y="942277"/>
                  <a:pt x="2109892" y="964366"/>
                </a:cubicBezTo>
                <a:lnTo>
                  <a:pt x="2102301" y="964366"/>
                </a:lnTo>
                <a:lnTo>
                  <a:pt x="2094710" y="964366"/>
                </a:lnTo>
                <a:cubicBezTo>
                  <a:pt x="2035350" y="986454"/>
                  <a:pt x="1975304" y="994046"/>
                  <a:pt x="1908362" y="994046"/>
                </a:cubicBezTo>
                <a:cubicBezTo>
                  <a:pt x="1737198" y="994046"/>
                  <a:pt x="1625384" y="919503"/>
                  <a:pt x="1572930" y="874640"/>
                </a:cubicBezTo>
                <a:cubicBezTo>
                  <a:pt x="1565339" y="867049"/>
                  <a:pt x="1557747" y="859457"/>
                  <a:pt x="1543250" y="852552"/>
                </a:cubicBezTo>
                <a:cubicBezTo>
                  <a:pt x="1483890" y="793192"/>
                  <a:pt x="1401766" y="762826"/>
                  <a:pt x="1319632" y="778009"/>
                </a:cubicBezTo>
                <a:cubicBezTo>
                  <a:pt x="1237498" y="837369"/>
                  <a:pt x="1162955" y="905006"/>
                  <a:pt x="1088422" y="971948"/>
                </a:cubicBezTo>
                <a:cubicBezTo>
                  <a:pt x="1066333" y="1054082"/>
                  <a:pt x="1080830" y="1136216"/>
                  <a:pt x="1125693" y="1203158"/>
                </a:cubicBezTo>
                <a:cubicBezTo>
                  <a:pt x="1133285" y="1210749"/>
                  <a:pt x="1133285" y="1218340"/>
                  <a:pt x="1140876" y="1232838"/>
                </a:cubicBezTo>
                <a:cubicBezTo>
                  <a:pt x="1200236" y="1337060"/>
                  <a:pt x="1252690" y="1546181"/>
                  <a:pt x="1133285" y="1762208"/>
                </a:cubicBezTo>
                <a:lnTo>
                  <a:pt x="1133285" y="1769800"/>
                </a:lnTo>
                <a:lnTo>
                  <a:pt x="1125693" y="1777391"/>
                </a:lnTo>
                <a:cubicBezTo>
                  <a:pt x="1096013" y="1829845"/>
                  <a:pt x="1066333" y="1874013"/>
                  <a:pt x="1035968" y="1926467"/>
                </a:cubicBezTo>
                <a:cubicBezTo>
                  <a:pt x="1035968" y="1934059"/>
                  <a:pt x="1028376" y="1934059"/>
                  <a:pt x="1028376" y="1941650"/>
                </a:cubicBezTo>
                <a:cubicBezTo>
                  <a:pt x="879300" y="2180451"/>
                  <a:pt x="655672" y="2210131"/>
                  <a:pt x="573548" y="2210131"/>
                </a:cubicBezTo>
                <a:cubicBezTo>
                  <a:pt x="565956" y="2210131"/>
                  <a:pt x="551459" y="2210131"/>
                  <a:pt x="543868" y="2210131"/>
                </a:cubicBezTo>
                <a:cubicBezTo>
                  <a:pt x="461734" y="2202540"/>
                  <a:pt x="387191" y="2232220"/>
                  <a:pt x="327841" y="2292265"/>
                </a:cubicBezTo>
                <a:cubicBezTo>
                  <a:pt x="305753" y="2396488"/>
                  <a:pt x="282978" y="2500701"/>
                  <a:pt x="275387" y="2598018"/>
                </a:cubicBezTo>
                <a:cubicBezTo>
                  <a:pt x="312658" y="2672560"/>
                  <a:pt x="372008" y="2725015"/>
                  <a:pt x="454142" y="2747093"/>
                </a:cubicBezTo>
                <a:cubicBezTo>
                  <a:pt x="461734" y="2747093"/>
                  <a:pt x="476231" y="2754685"/>
                  <a:pt x="483822" y="2762276"/>
                </a:cubicBezTo>
                <a:cubicBezTo>
                  <a:pt x="595636" y="2807139"/>
                  <a:pt x="766801" y="2926544"/>
                  <a:pt x="819255" y="3172242"/>
                </a:cubicBezTo>
                <a:lnTo>
                  <a:pt x="819255" y="3179833"/>
                </a:lnTo>
                <a:cubicBezTo>
                  <a:pt x="819255" y="3187425"/>
                  <a:pt x="819255" y="3187425"/>
                  <a:pt x="819255" y="3195016"/>
                </a:cubicBezTo>
                <a:cubicBezTo>
                  <a:pt x="826846" y="3254376"/>
                  <a:pt x="834438" y="3306830"/>
                  <a:pt x="848935" y="3366180"/>
                </a:cubicBezTo>
                <a:lnTo>
                  <a:pt x="848935" y="3373772"/>
                </a:lnTo>
                <a:lnTo>
                  <a:pt x="848935" y="3381363"/>
                </a:lnTo>
                <a:cubicBezTo>
                  <a:pt x="886206" y="3627070"/>
                  <a:pt x="766801" y="3798930"/>
                  <a:pt x="670179" y="3881054"/>
                </a:cubicBezTo>
                <a:cubicBezTo>
                  <a:pt x="662588" y="3888646"/>
                  <a:pt x="654996" y="3896237"/>
                  <a:pt x="648091" y="3903143"/>
                </a:cubicBezTo>
                <a:cubicBezTo>
                  <a:pt x="581139" y="3948006"/>
                  <a:pt x="543878" y="4022548"/>
                  <a:pt x="536277" y="4097081"/>
                </a:cubicBezTo>
                <a:cubicBezTo>
                  <a:pt x="588731" y="4193703"/>
                  <a:pt x="640490" y="4291020"/>
                  <a:pt x="700545" y="4380060"/>
                </a:cubicBezTo>
                <a:cubicBezTo>
                  <a:pt x="767496" y="4409739"/>
                  <a:pt x="849620" y="4409739"/>
                  <a:pt x="924163" y="4372468"/>
                </a:cubicBezTo>
                <a:cubicBezTo>
                  <a:pt x="931755" y="4364877"/>
                  <a:pt x="946252" y="4364877"/>
                  <a:pt x="953843" y="4364877"/>
                </a:cubicBezTo>
                <a:cubicBezTo>
                  <a:pt x="991114" y="4349694"/>
                  <a:pt x="1050465" y="4335197"/>
                  <a:pt x="1125007" y="4335197"/>
                </a:cubicBezTo>
                <a:cubicBezTo>
                  <a:pt x="1252004" y="4335197"/>
                  <a:pt x="1370714" y="4380060"/>
                  <a:pt x="1475623" y="4462194"/>
                </a:cubicBezTo>
                <a:cubicBezTo>
                  <a:pt x="1475623" y="4462194"/>
                  <a:pt x="1475623" y="4462194"/>
                  <a:pt x="1483214" y="4462194"/>
                </a:cubicBezTo>
                <a:cubicBezTo>
                  <a:pt x="1490805" y="4462194"/>
                  <a:pt x="1490805" y="4469785"/>
                  <a:pt x="1498397" y="4469785"/>
                </a:cubicBezTo>
                <a:cubicBezTo>
                  <a:pt x="1535668" y="4507056"/>
                  <a:pt x="1580531" y="4544328"/>
                  <a:pt x="1632290" y="4581599"/>
                </a:cubicBezTo>
                <a:lnTo>
                  <a:pt x="1639881" y="4589190"/>
                </a:lnTo>
                <a:lnTo>
                  <a:pt x="1647473" y="4596782"/>
                </a:lnTo>
                <a:cubicBezTo>
                  <a:pt x="1833820" y="4761050"/>
                  <a:pt x="1855908" y="4977077"/>
                  <a:pt x="1833820" y="5096473"/>
                </a:cubicBezTo>
                <a:cubicBezTo>
                  <a:pt x="1833820" y="5104064"/>
                  <a:pt x="1833820" y="5118561"/>
                  <a:pt x="1826228" y="5126153"/>
                </a:cubicBezTo>
                <a:cubicBezTo>
                  <a:pt x="1797244" y="5208296"/>
                  <a:pt x="1812427" y="5282830"/>
                  <a:pt x="1849698" y="5349781"/>
                </a:cubicBezTo>
                <a:close/>
                <a:moveTo>
                  <a:pt x="2915336" y="4366267"/>
                </a:moveTo>
                <a:cubicBezTo>
                  <a:pt x="2110578" y="4366267"/>
                  <a:pt x="1461811" y="3710595"/>
                  <a:pt x="1461811" y="2912733"/>
                </a:cubicBezTo>
                <a:cubicBezTo>
                  <a:pt x="1461811" y="2114872"/>
                  <a:pt x="2110588" y="1451608"/>
                  <a:pt x="2915336" y="1451608"/>
                </a:cubicBezTo>
                <a:cubicBezTo>
                  <a:pt x="3720084" y="1451608"/>
                  <a:pt x="4368861" y="2107280"/>
                  <a:pt x="4368861" y="2905132"/>
                </a:cubicBezTo>
                <a:cubicBezTo>
                  <a:pt x="4368861" y="3702984"/>
                  <a:pt x="3720094" y="4366267"/>
                  <a:pt x="2915336" y="4366267"/>
                </a:cubicBezTo>
                <a:close/>
                <a:moveTo>
                  <a:pt x="2915336" y="1727004"/>
                </a:moveTo>
                <a:cubicBezTo>
                  <a:pt x="2266560" y="1727004"/>
                  <a:pt x="1730293" y="2256375"/>
                  <a:pt x="1730293" y="2912047"/>
                </a:cubicBezTo>
                <a:cubicBezTo>
                  <a:pt x="1730293" y="3567720"/>
                  <a:pt x="2266569" y="4090195"/>
                  <a:pt x="2915336" y="4090195"/>
                </a:cubicBezTo>
                <a:cubicBezTo>
                  <a:pt x="3564103" y="4090195"/>
                  <a:pt x="4100379" y="3560824"/>
                  <a:pt x="4100379" y="2905151"/>
                </a:cubicBezTo>
                <a:cubicBezTo>
                  <a:pt x="4100379" y="2249479"/>
                  <a:pt x="3564112" y="1727004"/>
                  <a:pt x="2915336" y="1727004"/>
                </a:cubicBezTo>
                <a:close/>
              </a:path>
            </a:pathLst>
          </a:custGeom>
          <a:solidFill>
            <a:srgbClr val="548135">
              <a:alpha val="29803"/>
            </a:srgbClr>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468" name="Google Shape;468;p68"/>
          <p:cNvSpPr/>
          <p:nvPr/>
        </p:nvSpPr>
        <p:spPr>
          <a:xfrm>
            <a:off x="4457144" y="1807270"/>
            <a:ext cx="1504337" cy="1528959"/>
          </a:xfrm>
          <a:custGeom>
            <a:avLst/>
            <a:gdLst/>
            <a:ahLst/>
            <a:cxnLst/>
            <a:rect l="l" t="t" r="r" b="b"/>
            <a:pathLst>
              <a:path w="5810403" h="5905499" extrusionOk="0">
                <a:moveTo>
                  <a:pt x="1030743" y="2643998"/>
                </a:moveTo>
                <a:lnTo>
                  <a:pt x="1022783" y="2643998"/>
                </a:lnTo>
                <a:lnTo>
                  <a:pt x="303796" y="2643998"/>
                </a:lnTo>
                <a:cubicBezTo>
                  <a:pt x="272690" y="2643998"/>
                  <a:pt x="139602" y="2636039"/>
                  <a:pt x="61480" y="2526820"/>
                </a:cubicBezTo>
                <a:cubicBezTo>
                  <a:pt x="30374" y="2479805"/>
                  <a:pt x="-8682" y="2401683"/>
                  <a:pt x="22424" y="2292464"/>
                </a:cubicBezTo>
                <a:cubicBezTo>
                  <a:pt x="287886" y="1253762"/>
                  <a:pt x="912842" y="542725"/>
                  <a:pt x="1874145" y="199150"/>
                </a:cubicBezTo>
                <a:cubicBezTo>
                  <a:pt x="3045945" y="-222556"/>
                  <a:pt x="4131663" y="26987"/>
                  <a:pt x="5053910" y="933324"/>
                </a:cubicBezTo>
                <a:lnTo>
                  <a:pt x="5444510" y="558644"/>
                </a:lnTo>
                <a:cubicBezTo>
                  <a:pt x="5475616" y="535497"/>
                  <a:pt x="5545779" y="472572"/>
                  <a:pt x="5631850" y="472572"/>
                </a:cubicBezTo>
                <a:cubicBezTo>
                  <a:pt x="5702012" y="472572"/>
                  <a:pt x="5819191" y="519588"/>
                  <a:pt x="5819191" y="691018"/>
                </a:cubicBezTo>
                <a:lnTo>
                  <a:pt x="5819191" y="2393733"/>
                </a:lnTo>
                <a:cubicBezTo>
                  <a:pt x="5819191" y="2518870"/>
                  <a:pt x="5733118" y="2620139"/>
                  <a:pt x="5600744" y="2644008"/>
                </a:cubicBezTo>
                <a:cubicBezTo>
                  <a:pt x="5592785" y="2644008"/>
                  <a:pt x="5577597" y="2644008"/>
                  <a:pt x="5569638" y="2644008"/>
                </a:cubicBezTo>
                <a:lnTo>
                  <a:pt x="3882110" y="2644008"/>
                </a:lnTo>
                <a:cubicBezTo>
                  <a:pt x="3874151" y="2644008"/>
                  <a:pt x="3874151" y="2644008"/>
                  <a:pt x="3866201" y="2644008"/>
                </a:cubicBezTo>
                <a:cubicBezTo>
                  <a:pt x="3827144" y="2636048"/>
                  <a:pt x="3702007" y="2620862"/>
                  <a:pt x="3662941" y="2503684"/>
                </a:cubicBezTo>
                <a:cubicBezTo>
                  <a:pt x="3647031" y="2456668"/>
                  <a:pt x="3631835" y="2370586"/>
                  <a:pt x="3725144" y="2277277"/>
                </a:cubicBezTo>
                <a:lnTo>
                  <a:pt x="4138890" y="1855571"/>
                </a:lnTo>
                <a:cubicBezTo>
                  <a:pt x="3764210" y="1449062"/>
                  <a:pt x="3310675" y="1261722"/>
                  <a:pt x="2794947" y="1300778"/>
                </a:cubicBezTo>
                <a:cubicBezTo>
                  <a:pt x="2083909" y="1362981"/>
                  <a:pt x="1607237" y="1722484"/>
                  <a:pt x="1341775" y="2410365"/>
                </a:cubicBezTo>
                <a:cubicBezTo>
                  <a:pt x="1265108" y="2589746"/>
                  <a:pt x="1132734" y="2643998"/>
                  <a:pt x="1030743" y="2643998"/>
                </a:cubicBezTo>
                <a:close/>
                <a:moveTo>
                  <a:pt x="312478" y="2355390"/>
                </a:moveTo>
                <a:lnTo>
                  <a:pt x="312478" y="2355390"/>
                </a:lnTo>
                <a:lnTo>
                  <a:pt x="1031466" y="2355390"/>
                </a:lnTo>
                <a:cubicBezTo>
                  <a:pt x="1039425" y="2355390"/>
                  <a:pt x="1054612" y="2347430"/>
                  <a:pt x="1078481" y="2308374"/>
                </a:cubicBezTo>
                <a:cubicBezTo>
                  <a:pt x="1383000" y="1527174"/>
                  <a:pt x="1960940" y="1089559"/>
                  <a:pt x="2773969" y="1027356"/>
                </a:cubicBezTo>
                <a:cubicBezTo>
                  <a:pt x="3430030" y="972381"/>
                  <a:pt x="4000734" y="1230615"/>
                  <a:pt x="4453537" y="1785409"/>
                </a:cubicBezTo>
                <a:cubicBezTo>
                  <a:pt x="4500552" y="1840385"/>
                  <a:pt x="4492593" y="1925734"/>
                  <a:pt x="4445577" y="1980709"/>
                </a:cubicBezTo>
                <a:lnTo>
                  <a:pt x="4062937" y="2363349"/>
                </a:lnTo>
                <a:lnTo>
                  <a:pt x="5524068" y="2363349"/>
                </a:lnTo>
                <a:lnTo>
                  <a:pt x="5524068" y="878349"/>
                </a:lnTo>
                <a:lnTo>
                  <a:pt x="5156614" y="1237843"/>
                </a:lnTo>
                <a:cubicBezTo>
                  <a:pt x="5125508" y="1260989"/>
                  <a:pt x="5086452" y="1276899"/>
                  <a:pt x="5055346" y="1276899"/>
                </a:cubicBezTo>
                <a:cubicBezTo>
                  <a:pt x="5016290" y="1276899"/>
                  <a:pt x="4977224" y="1260989"/>
                  <a:pt x="4954078" y="1229883"/>
                </a:cubicBezTo>
                <a:cubicBezTo>
                  <a:pt x="4085370" y="324278"/>
                  <a:pt x="3077774" y="66053"/>
                  <a:pt x="1976136" y="464603"/>
                </a:cubicBezTo>
                <a:cubicBezTo>
                  <a:pt x="1108865" y="777081"/>
                  <a:pt x="554071" y="1417956"/>
                  <a:pt x="312478" y="2355390"/>
                </a:cubicBezTo>
                <a:close/>
                <a:moveTo>
                  <a:pt x="2866555" y="5909835"/>
                </a:moveTo>
                <a:cubicBezTo>
                  <a:pt x="2108501" y="5909835"/>
                  <a:pt x="1405423" y="5597357"/>
                  <a:pt x="765281" y="4972402"/>
                </a:cubicBezTo>
                <a:lnTo>
                  <a:pt x="374681" y="5347082"/>
                </a:lnTo>
                <a:cubicBezTo>
                  <a:pt x="343575" y="5370229"/>
                  <a:pt x="273412" y="5433163"/>
                  <a:pt x="187340" y="5433163"/>
                </a:cubicBezTo>
                <a:lnTo>
                  <a:pt x="187340" y="5433163"/>
                </a:lnTo>
                <a:cubicBezTo>
                  <a:pt x="117178" y="5433163"/>
                  <a:pt x="0" y="5386148"/>
                  <a:pt x="0" y="5214717"/>
                </a:cubicBezTo>
                <a:lnTo>
                  <a:pt x="0" y="3519230"/>
                </a:lnTo>
                <a:cubicBezTo>
                  <a:pt x="0" y="3394092"/>
                  <a:pt x="86072" y="3292824"/>
                  <a:pt x="218446" y="3268955"/>
                </a:cubicBezTo>
                <a:cubicBezTo>
                  <a:pt x="226406" y="3268955"/>
                  <a:pt x="241593" y="3268955"/>
                  <a:pt x="249553" y="3268955"/>
                </a:cubicBezTo>
                <a:lnTo>
                  <a:pt x="1929121" y="3268955"/>
                </a:lnTo>
                <a:cubicBezTo>
                  <a:pt x="1937080" y="3268955"/>
                  <a:pt x="1937080" y="3268955"/>
                  <a:pt x="1945030" y="3268955"/>
                </a:cubicBezTo>
                <a:cubicBezTo>
                  <a:pt x="1984086" y="3276914"/>
                  <a:pt x="2109224" y="3292101"/>
                  <a:pt x="2148290" y="3409279"/>
                </a:cubicBezTo>
                <a:cubicBezTo>
                  <a:pt x="2164199" y="3456295"/>
                  <a:pt x="2179396" y="3542376"/>
                  <a:pt x="2086087" y="3635685"/>
                </a:cubicBezTo>
                <a:lnTo>
                  <a:pt x="1672341" y="4057391"/>
                </a:lnTo>
                <a:cubicBezTo>
                  <a:pt x="2047021" y="4463901"/>
                  <a:pt x="2500556" y="4651241"/>
                  <a:pt x="3016284" y="4612185"/>
                </a:cubicBezTo>
                <a:cubicBezTo>
                  <a:pt x="3727322" y="4549982"/>
                  <a:pt x="4203994" y="4190488"/>
                  <a:pt x="4469456" y="3502597"/>
                </a:cubicBezTo>
                <a:cubicBezTo>
                  <a:pt x="4469456" y="3502597"/>
                  <a:pt x="4469456" y="3494638"/>
                  <a:pt x="4477415" y="3494638"/>
                </a:cubicBezTo>
                <a:cubicBezTo>
                  <a:pt x="4547577" y="3330444"/>
                  <a:pt x="4688625" y="3276191"/>
                  <a:pt x="4781934" y="3276191"/>
                </a:cubicBezTo>
                <a:lnTo>
                  <a:pt x="5508158" y="3276191"/>
                </a:lnTo>
                <a:cubicBezTo>
                  <a:pt x="5539264" y="3276191"/>
                  <a:pt x="5672352" y="3284151"/>
                  <a:pt x="5750474" y="3393370"/>
                </a:cubicBezTo>
                <a:cubicBezTo>
                  <a:pt x="5781580" y="3440385"/>
                  <a:pt x="5820636" y="3518507"/>
                  <a:pt x="5789530" y="3627725"/>
                </a:cubicBezTo>
                <a:cubicBezTo>
                  <a:pt x="5524068" y="4674387"/>
                  <a:pt x="4907072" y="5377465"/>
                  <a:pt x="3945759" y="5729000"/>
                </a:cubicBezTo>
                <a:cubicBezTo>
                  <a:pt x="3585551" y="5846910"/>
                  <a:pt x="3218098" y="5909835"/>
                  <a:pt x="2866555" y="5909835"/>
                </a:cubicBezTo>
                <a:close/>
                <a:moveTo>
                  <a:pt x="773240" y="4628095"/>
                </a:moveTo>
                <a:lnTo>
                  <a:pt x="773240" y="4628095"/>
                </a:lnTo>
                <a:cubicBezTo>
                  <a:pt x="812296" y="4628095"/>
                  <a:pt x="851362" y="4644004"/>
                  <a:pt x="874509" y="4675110"/>
                </a:cubicBezTo>
                <a:cubicBezTo>
                  <a:pt x="1741780" y="5581438"/>
                  <a:pt x="2749377" y="5838950"/>
                  <a:pt x="3851014" y="5441113"/>
                </a:cubicBezTo>
                <a:cubicBezTo>
                  <a:pt x="4710326" y="5128635"/>
                  <a:pt x="5273079" y="4495720"/>
                  <a:pt x="5514672" y="3550326"/>
                </a:cubicBezTo>
                <a:lnTo>
                  <a:pt x="5514672" y="3550326"/>
                </a:lnTo>
                <a:lnTo>
                  <a:pt x="4795685" y="3550326"/>
                </a:lnTo>
                <a:cubicBezTo>
                  <a:pt x="4795685" y="3550326"/>
                  <a:pt x="4772538" y="3558286"/>
                  <a:pt x="4756628" y="3597342"/>
                </a:cubicBezTo>
                <a:lnTo>
                  <a:pt x="4756628" y="3597342"/>
                </a:lnTo>
                <a:cubicBezTo>
                  <a:pt x="4444151" y="4378542"/>
                  <a:pt x="3874170" y="4808198"/>
                  <a:pt x="3061141" y="4878360"/>
                </a:cubicBezTo>
                <a:cubicBezTo>
                  <a:pt x="2405079" y="4933336"/>
                  <a:pt x="1834376" y="4675101"/>
                  <a:pt x="1381573" y="4120307"/>
                </a:cubicBezTo>
                <a:cubicBezTo>
                  <a:pt x="1334557" y="4065332"/>
                  <a:pt x="1342517" y="3979982"/>
                  <a:pt x="1389533" y="3925007"/>
                </a:cubicBezTo>
                <a:lnTo>
                  <a:pt x="1772173" y="3542367"/>
                </a:lnTo>
                <a:lnTo>
                  <a:pt x="311033" y="3542367"/>
                </a:lnTo>
                <a:lnTo>
                  <a:pt x="311033" y="5018685"/>
                </a:lnTo>
                <a:lnTo>
                  <a:pt x="678486" y="4659191"/>
                </a:lnTo>
                <a:cubicBezTo>
                  <a:pt x="703078" y="4644004"/>
                  <a:pt x="734184" y="4628095"/>
                  <a:pt x="773240" y="4628095"/>
                </a:cubicBezTo>
                <a:close/>
              </a:path>
            </a:pathLst>
          </a:custGeom>
          <a:solidFill>
            <a:srgbClr val="548135"/>
          </a:solidFill>
          <a:ln w="9525" cap="flat" cmpd="sng">
            <a:solidFill>
              <a:srgbClr val="54813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469" name="Google Shape;469;p68"/>
          <p:cNvSpPr txBox="1"/>
          <p:nvPr/>
        </p:nvSpPr>
        <p:spPr>
          <a:xfrm>
            <a:off x="2126842" y="3930144"/>
            <a:ext cx="4245884" cy="89348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accent1"/>
              </a:buClr>
              <a:buSzPts val="2000"/>
              <a:buFont typeface="Avenir"/>
              <a:buNone/>
            </a:pPr>
            <a:r>
              <a:rPr lang="en-US" sz="3200" b="0" i="0" u="none" strike="noStrike" cap="none">
                <a:solidFill>
                  <a:srgbClr val="344769"/>
                </a:solidFill>
                <a:latin typeface="Open Sans"/>
                <a:ea typeface="Open Sans"/>
                <a:cs typeface="Open Sans"/>
                <a:sym typeface="Open Sans"/>
              </a:rPr>
              <a:t>Bias in the Code?</a:t>
            </a:r>
            <a:endParaRPr/>
          </a:p>
          <a:p>
            <a:pPr marL="0" marR="0" lvl="0" indent="0" algn="ctr" rtl="0">
              <a:lnSpc>
                <a:spcPct val="115000"/>
              </a:lnSpc>
              <a:spcBef>
                <a:spcPts val="0"/>
              </a:spcBef>
              <a:spcAft>
                <a:spcPts val="0"/>
              </a:spcAft>
              <a:buClr>
                <a:schemeClr val="accent1"/>
              </a:buClr>
              <a:buSzPts val="2000"/>
              <a:buFont typeface="Avenir"/>
              <a:buNone/>
            </a:pPr>
            <a:r>
              <a:rPr lang="en-US" sz="3200" b="0" i="0" u="none" strike="noStrike" cap="none">
                <a:solidFill>
                  <a:srgbClr val="344769"/>
                </a:solidFill>
                <a:latin typeface="Open Sans"/>
                <a:ea typeface="Open Sans"/>
                <a:cs typeface="Open Sans"/>
                <a:sym typeface="Open Sans"/>
              </a:rPr>
              <a:t>Bias in the Results?</a:t>
            </a:r>
            <a:endParaRPr sz="3200" b="0" i="0" u="none" strike="noStrike" cap="none">
              <a:solidFill>
                <a:srgbClr val="344769"/>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9"/>
          <p:cNvSpPr/>
          <p:nvPr/>
        </p:nvSpPr>
        <p:spPr>
          <a:xfrm>
            <a:off x="550333" y="1346200"/>
            <a:ext cx="5446430" cy="2980267"/>
          </a:xfrm>
          <a:prstGeom prst="rect">
            <a:avLst/>
          </a:prstGeom>
          <a:noFill/>
          <a:ln>
            <a:noFill/>
          </a:ln>
        </p:spPr>
        <p:txBody>
          <a:bodyPr spcFirstLastPara="1" wrap="square" lIns="68575" tIns="34275" rIns="68575" bIns="34275" anchor="t" anchorCtr="0">
            <a:noAutofit/>
          </a:bodyPr>
          <a:lstStyle/>
          <a:p>
            <a:pPr marL="285750" marR="0" lvl="0" indent="-285750" algn="l" rtl="0">
              <a:lnSpc>
                <a:spcPct val="150000"/>
              </a:lnSpc>
              <a:spcBef>
                <a:spcPts val="0"/>
              </a:spcBef>
              <a:spcAft>
                <a:spcPts val="0"/>
              </a:spcAft>
              <a:buClr>
                <a:srgbClr val="297384"/>
              </a:buClr>
              <a:buSzPts val="1260"/>
              <a:buFont typeface="Arial"/>
              <a:buChar char="•"/>
            </a:pPr>
            <a:r>
              <a:rPr lang="en-US" sz="1800" b="0" i="0" u="none" strike="noStrike" cap="none">
                <a:solidFill>
                  <a:srgbClr val="297384"/>
                </a:solidFill>
                <a:latin typeface="Open Sans"/>
                <a:ea typeface="Open Sans"/>
                <a:cs typeface="Open Sans"/>
                <a:sym typeface="Open Sans"/>
              </a:rPr>
              <a:t>Great care should be taken when using language model outputs. </a:t>
            </a:r>
            <a:endParaRPr/>
          </a:p>
          <a:p>
            <a:pPr marL="285750" marR="0" lvl="0" indent="-285750" algn="l" rtl="0">
              <a:lnSpc>
                <a:spcPct val="150000"/>
              </a:lnSpc>
              <a:spcBef>
                <a:spcPts val="0"/>
              </a:spcBef>
              <a:spcAft>
                <a:spcPts val="0"/>
              </a:spcAft>
              <a:buClr>
                <a:srgbClr val="297384"/>
              </a:buClr>
              <a:buSzPts val="1260"/>
              <a:buFont typeface="Arial"/>
              <a:buChar char="•"/>
            </a:pPr>
            <a:r>
              <a:rPr lang="en-US" sz="1800" b="0" i="0" u="none" strike="noStrike" cap="none">
                <a:solidFill>
                  <a:srgbClr val="297384"/>
                </a:solidFill>
                <a:latin typeface="Open Sans"/>
                <a:ea typeface="Open Sans"/>
                <a:cs typeface="Open Sans"/>
                <a:sym typeface="Open Sans"/>
              </a:rPr>
              <a:t>Avoid high-stakes uses altogether.</a:t>
            </a:r>
            <a:endParaRPr sz="1800" b="0" i="0" u="none" strike="noStrike" cap="none">
              <a:solidFill>
                <a:srgbClr val="297384"/>
              </a:solidFill>
              <a:latin typeface="Open Sans"/>
              <a:ea typeface="Open Sans"/>
              <a:cs typeface="Open Sans"/>
              <a:sym typeface="Open Sans"/>
            </a:endParaRPr>
          </a:p>
        </p:txBody>
      </p:sp>
      <p:sp>
        <p:nvSpPr>
          <p:cNvPr id="475" name="Google Shape;475;p69"/>
          <p:cNvSpPr/>
          <p:nvPr/>
        </p:nvSpPr>
        <p:spPr>
          <a:xfrm>
            <a:off x="7233581" y="2351090"/>
            <a:ext cx="1784275" cy="253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rgbClr val="297384"/>
                </a:solidFill>
                <a:latin typeface="Open Sans"/>
                <a:ea typeface="Open Sans"/>
                <a:cs typeface="Open Sans"/>
                <a:sym typeface="Open Sans"/>
              </a:rPr>
              <a:t>“Hallucinates”</a:t>
            </a:r>
            <a:endParaRPr/>
          </a:p>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rgbClr val="297384"/>
                </a:solidFill>
                <a:latin typeface="Open Sans"/>
                <a:ea typeface="Open Sans"/>
                <a:cs typeface="Open Sans"/>
                <a:sym typeface="Open Sans"/>
              </a:rPr>
              <a:t>Facts</a:t>
            </a:r>
            <a:endParaRPr sz="1600" b="1" i="0" u="none" strike="noStrike" cap="none">
              <a:solidFill>
                <a:srgbClr val="297384"/>
              </a:solidFill>
              <a:latin typeface="Open Sans"/>
              <a:ea typeface="Open Sans"/>
              <a:cs typeface="Open Sans"/>
              <a:sym typeface="Open Sans"/>
            </a:endParaRPr>
          </a:p>
        </p:txBody>
      </p:sp>
      <p:sp>
        <p:nvSpPr>
          <p:cNvPr id="476" name="Google Shape;476;p69"/>
          <p:cNvSpPr txBox="1"/>
          <p:nvPr/>
        </p:nvSpPr>
        <p:spPr>
          <a:xfrm>
            <a:off x="-1" y="442375"/>
            <a:ext cx="9143975" cy="5037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2700"/>
              <a:buFont typeface="Rubik"/>
              <a:buNone/>
            </a:pPr>
            <a:r>
              <a:rPr lang="en-US" sz="3600" b="0" i="0" u="none" strike="noStrike" cap="none" dirty="0">
                <a:solidFill>
                  <a:srgbClr val="344769"/>
                </a:solidFill>
                <a:latin typeface="Roboto Condensed"/>
                <a:ea typeface="Roboto Condensed"/>
                <a:cs typeface="Roboto Condensed"/>
                <a:sym typeface="Roboto Condensed"/>
              </a:rPr>
              <a:t>LLM AI is Unreliable</a:t>
            </a:r>
            <a:endParaRPr sz="1500" b="0" i="0" u="none" strike="noStrike" cap="none" dirty="0">
              <a:solidFill>
                <a:srgbClr val="344769"/>
              </a:solidFill>
              <a:latin typeface="Roboto Condensed"/>
              <a:ea typeface="Roboto Condensed"/>
              <a:cs typeface="Roboto Condensed"/>
              <a:sym typeface="Roboto Condensed"/>
            </a:endParaRPr>
          </a:p>
        </p:txBody>
      </p:sp>
      <p:sp>
        <p:nvSpPr>
          <p:cNvPr id="477" name="Google Shape;477;p69"/>
          <p:cNvSpPr/>
          <p:nvPr/>
        </p:nvSpPr>
        <p:spPr>
          <a:xfrm>
            <a:off x="6282007" y="2020790"/>
            <a:ext cx="914400" cy="914400"/>
          </a:xfrm>
          <a:prstGeom prst="ellipse">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8" name="Google Shape;478;p69"/>
          <p:cNvPicPr preferRelativeResize="0"/>
          <p:nvPr/>
        </p:nvPicPr>
        <p:blipFill rotWithShape="1">
          <a:blip r:embed="rId3">
            <a:alphaModFix/>
          </a:blip>
          <a:srcRect/>
          <a:stretch/>
        </p:blipFill>
        <p:spPr>
          <a:xfrm>
            <a:off x="6529194" y="2210720"/>
            <a:ext cx="457200" cy="457200"/>
          </a:xfrm>
          <a:prstGeom prst="rect">
            <a:avLst/>
          </a:prstGeom>
          <a:noFill/>
          <a:ln>
            <a:noFill/>
          </a:ln>
        </p:spPr>
      </p:pic>
      <p:sp>
        <p:nvSpPr>
          <p:cNvPr id="479" name="Google Shape;479;p69"/>
          <p:cNvSpPr/>
          <p:nvPr/>
        </p:nvSpPr>
        <p:spPr>
          <a:xfrm rot="10800000">
            <a:off x="3566160" y="-1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69"/>
          <p:cNvSpPr/>
          <p:nvPr/>
        </p:nvSpPr>
        <p:spPr>
          <a:xfrm>
            <a:off x="6951133" y="4505113"/>
            <a:ext cx="2183681" cy="346218"/>
          </a:xfrm>
          <a:prstGeom prst="rect">
            <a:avLst/>
          </a:prstGeom>
          <a:solidFill>
            <a:srgbClr val="344769">
              <a:alpha val="64705"/>
            </a:srgbClr>
          </a:solidFill>
          <a:ln>
            <a:noFill/>
          </a:ln>
        </p:spPr>
        <p:txBody>
          <a:bodyPr spcFirstLastPara="1" wrap="square" lIns="68575" tIns="34275" rIns="68575" bIns="34275" anchor="t" anchorCtr="0">
            <a:spAutoFit/>
          </a:bodyPr>
          <a:lstStyle/>
          <a:p>
            <a:pPr marL="0" marR="0" lvl="0" indent="0" algn="r" rtl="0">
              <a:lnSpc>
                <a:spcPct val="150000"/>
              </a:lnSpc>
              <a:spcBef>
                <a:spcPts val="0"/>
              </a:spcBef>
              <a:spcAft>
                <a:spcPts val="0"/>
              </a:spcAft>
              <a:buNone/>
            </a:pPr>
            <a:r>
              <a:rPr lang="en-US" sz="1200" b="0" i="0" u="none" strike="noStrike" cap="none">
                <a:solidFill>
                  <a:schemeClr val="lt1"/>
                </a:solidFill>
                <a:latin typeface="Open Sans"/>
                <a:ea typeface="Open Sans"/>
                <a:cs typeface="Open Sans"/>
                <a:sym typeface="Open Sans"/>
              </a:rPr>
              <a:t>GPT-4 Technical Report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0"/>
          <p:cNvSpPr/>
          <p:nvPr/>
        </p:nvSpPr>
        <p:spPr>
          <a:xfrm>
            <a:off x="550333" y="1346200"/>
            <a:ext cx="5537200" cy="2980267"/>
          </a:xfrm>
          <a:prstGeom prst="rect">
            <a:avLst/>
          </a:prstGeom>
          <a:noFill/>
          <a:ln>
            <a:noFill/>
          </a:ln>
        </p:spPr>
        <p:txBody>
          <a:bodyPr spcFirstLastPara="1" wrap="square" lIns="68575" tIns="34275" rIns="68575" bIns="34275" anchor="t" anchorCtr="0">
            <a:noAutofit/>
          </a:bodyPr>
          <a:lstStyle/>
          <a:p>
            <a:pPr marL="285750" marR="0" lvl="0" indent="-285750" algn="l" rtl="0">
              <a:lnSpc>
                <a:spcPct val="150000"/>
              </a:lnSpc>
              <a:spcBef>
                <a:spcPts val="0"/>
              </a:spcBef>
              <a:spcAft>
                <a:spcPts val="0"/>
              </a:spcAft>
              <a:buClr>
                <a:srgbClr val="297384"/>
              </a:buClr>
              <a:buSzPts val="1200"/>
              <a:buFont typeface="Arial"/>
              <a:buChar char="•"/>
            </a:pPr>
            <a:r>
              <a:rPr lang="en-US" sz="1800" b="0" i="0" u="none" strike="noStrike" cap="none">
                <a:solidFill>
                  <a:srgbClr val="297384"/>
                </a:solidFill>
                <a:latin typeface="Open Sans"/>
                <a:ea typeface="Open Sans"/>
                <a:cs typeface="Open Sans"/>
                <a:sym typeface="Open Sans"/>
              </a:rPr>
              <a:t>The vast majority of LLM data was cut off in September 2021.</a:t>
            </a:r>
            <a:endParaRPr/>
          </a:p>
          <a:p>
            <a:pPr marL="285750" marR="0" lvl="0" indent="-285750" algn="l" rtl="0">
              <a:lnSpc>
                <a:spcPct val="150000"/>
              </a:lnSpc>
              <a:spcBef>
                <a:spcPts val="0"/>
              </a:spcBef>
              <a:spcAft>
                <a:spcPts val="0"/>
              </a:spcAft>
              <a:buClr>
                <a:srgbClr val="297384"/>
              </a:buClr>
              <a:buSzPts val="1200"/>
              <a:buFont typeface="Arial"/>
              <a:buChar char="•"/>
            </a:pPr>
            <a:r>
              <a:rPr lang="en-US" sz="1800" b="0" i="0" u="none" strike="noStrike" cap="none">
                <a:solidFill>
                  <a:srgbClr val="297384"/>
                </a:solidFill>
                <a:latin typeface="Open Sans"/>
                <a:ea typeface="Open Sans"/>
                <a:cs typeface="Open Sans"/>
                <a:sym typeface="Open Sans"/>
              </a:rPr>
              <a:t>Does not learn from its experience</a:t>
            </a:r>
            <a:endParaRPr/>
          </a:p>
          <a:p>
            <a:pPr marL="285750" marR="0" lvl="0" indent="-285750" algn="l" rtl="0">
              <a:lnSpc>
                <a:spcPct val="150000"/>
              </a:lnSpc>
              <a:spcBef>
                <a:spcPts val="0"/>
              </a:spcBef>
              <a:spcAft>
                <a:spcPts val="0"/>
              </a:spcAft>
              <a:buClr>
                <a:srgbClr val="297384"/>
              </a:buClr>
              <a:buSzPts val="1200"/>
              <a:buFont typeface="Arial"/>
              <a:buChar char="•"/>
            </a:pPr>
            <a:r>
              <a:rPr lang="en-US" sz="1800" b="0" i="0" u="none" strike="noStrike" cap="none">
                <a:solidFill>
                  <a:srgbClr val="297384"/>
                </a:solidFill>
                <a:latin typeface="Open Sans"/>
                <a:ea typeface="Open Sans"/>
                <a:cs typeface="Open Sans"/>
                <a:sym typeface="Open Sans"/>
              </a:rPr>
              <a:t>Learns from us.</a:t>
            </a:r>
            <a:endParaRPr/>
          </a:p>
          <a:p>
            <a:pPr marL="285750" marR="0" lvl="0" indent="-285750" algn="l" rtl="0">
              <a:lnSpc>
                <a:spcPct val="150000"/>
              </a:lnSpc>
              <a:spcBef>
                <a:spcPts val="0"/>
              </a:spcBef>
              <a:spcAft>
                <a:spcPts val="0"/>
              </a:spcAft>
              <a:buClr>
                <a:srgbClr val="297384"/>
              </a:buClr>
              <a:buSzPts val="1200"/>
              <a:buFont typeface="Arial"/>
              <a:buChar char="•"/>
            </a:pPr>
            <a:r>
              <a:rPr lang="en-US" sz="1800" b="0" i="0" u="none" strike="noStrike" cap="none">
                <a:solidFill>
                  <a:srgbClr val="297384"/>
                </a:solidFill>
                <a:latin typeface="Open Sans"/>
                <a:ea typeface="Open Sans"/>
                <a:cs typeface="Open Sans"/>
                <a:sym typeface="Open Sans"/>
              </a:rPr>
              <a:t>Sometimes make simple reasoning errors.</a:t>
            </a:r>
            <a:endParaRPr/>
          </a:p>
          <a:p>
            <a:pPr marL="285750" marR="0" lvl="0" indent="-285750" algn="l" rtl="0">
              <a:lnSpc>
                <a:spcPct val="150000"/>
              </a:lnSpc>
              <a:spcBef>
                <a:spcPts val="0"/>
              </a:spcBef>
              <a:spcAft>
                <a:spcPts val="0"/>
              </a:spcAft>
              <a:buClr>
                <a:srgbClr val="297384"/>
              </a:buClr>
              <a:buSzPts val="1200"/>
              <a:buFont typeface="Arial"/>
              <a:buChar char="•"/>
            </a:pPr>
            <a:r>
              <a:rPr lang="en-US" sz="1800" b="0" i="0" u="none" strike="noStrike" cap="none">
                <a:solidFill>
                  <a:srgbClr val="297384"/>
                </a:solidFill>
                <a:latin typeface="Open Sans"/>
                <a:ea typeface="Open Sans"/>
                <a:cs typeface="Open Sans"/>
                <a:sym typeface="Open Sans"/>
              </a:rPr>
              <a:t>Can be overly gullible in accepting obviously false statements from a user.</a:t>
            </a:r>
            <a:endParaRPr sz="1800" b="0" i="0" u="none" strike="noStrike" cap="none">
              <a:solidFill>
                <a:srgbClr val="297384"/>
              </a:solidFill>
              <a:latin typeface="Open Sans"/>
              <a:ea typeface="Open Sans"/>
              <a:cs typeface="Open Sans"/>
              <a:sym typeface="Open Sans"/>
            </a:endParaRPr>
          </a:p>
        </p:txBody>
      </p:sp>
      <p:sp>
        <p:nvSpPr>
          <p:cNvPr id="486" name="Google Shape;486;p70"/>
          <p:cNvSpPr txBox="1"/>
          <p:nvPr/>
        </p:nvSpPr>
        <p:spPr>
          <a:xfrm>
            <a:off x="-56725" y="442375"/>
            <a:ext cx="9200700" cy="5037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2700"/>
              <a:buFont typeface="Rubik"/>
              <a:buNone/>
            </a:pPr>
            <a:r>
              <a:rPr lang="en-US" sz="3600" b="0" i="0" u="none" strike="noStrike" cap="none" dirty="0">
                <a:solidFill>
                  <a:srgbClr val="344769"/>
                </a:solidFill>
                <a:latin typeface="Roboto Condensed"/>
                <a:ea typeface="Roboto Condensed"/>
                <a:cs typeface="Roboto Condensed"/>
                <a:sym typeface="Roboto Condensed"/>
              </a:rPr>
              <a:t>LLM AI is Careless</a:t>
            </a:r>
            <a:endParaRPr sz="1500" b="0" i="0" u="none" strike="noStrike" cap="none" dirty="0">
              <a:solidFill>
                <a:srgbClr val="344769"/>
              </a:solidFill>
              <a:latin typeface="Roboto Condensed"/>
              <a:ea typeface="Roboto Condensed"/>
              <a:cs typeface="Roboto Condensed"/>
              <a:sym typeface="Roboto Condensed"/>
            </a:endParaRPr>
          </a:p>
        </p:txBody>
      </p:sp>
      <p:pic>
        <p:nvPicPr>
          <p:cNvPr id="487" name="Google Shape;487;p70"/>
          <p:cNvPicPr preferRelativeResize="0"/>
          <p:nvPr/>
        </p:nvPicPr>
        <p:blipFill rotWithShape="1">
          <a:blip r:embed="rId3">
            <a:alphaModFix/>
          </a:blip>
          <a:srcRect/>
          <a:stretch/>
        </p:blipFill>
        <p:spPr>
          <a:xfrm>
            <a:off x="6529194" y="2015986"/>
            <a:ext cx="457200" cy="457200"/>
          </a:xfrm>
          <a:prstGeom prst="rect">
            <a:avLst/>
          </a:prstGeom>
          <a:noFill/>
          <a:ln>
            <a:noFill/>
          </a:ln>
        </p:spPr>
      </p:pic>
      <p:sp>
        <p:nvSpPr>
          <p:cNvPr id="488" name="Google Shape;488;p70"/>
          <p:cNvSpPr/>
          <p:nvPr/>
        </p:nvSpPr>
        <p:spPr>
          <a:xfrm rot="10800000">
            <a:off x="3566160" y="-1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0"/>
          <p:cNvSpPr/>
          <p:nvPr/>
        </p:nvSpPr>
        <p:spPr>
          <a:xfrm>
            <a:off x="6951133" y="4505113"/>
            <a:ext cx="2183681" cy="346218"/>
          </a:xfrm>
          <a:prstGeom prst="rect">
            <a:avLst/>
          </a:prstGeom>
          <a:solidFill>
            <a:srgbClr val="344769">
              <a:alpha val="64705"/>
            </a:srgbClr>
          </a:solidFill>
          <a:ln>
            <a:noFill/>
          </a:ln>
        </p:spPr>
        <p:txBody>
          <a:bodyPr spcFirstLastPara="1" wrap="square" lIns="68575" tIns="34275" rIns="68575" bIns="34275" anchor="t" anchorCtr="0">
            <a:spAutoFit/>
          </a:bodyPr>
          <a:lstStyle/>
          <a:p>
            <a:pPr marL="0" marR="0" lvl="0" indent="0" algn="r" rtl="0">
              <a:lnSpc>
                <a:spcPct val="150000"/>
              </a:lnSpc>
              <a:spcBef>
                <a:spcPts val="0"/>
              </a:spcBef>
              <a:spcAft>
                <a:spcPts val="0"/>
              </a:spcAft>
              <a:buNone/>
            </a:pPr>
            <a:r>
              <a:rPr lang="en-US" sz="1200" b="0" i="0" u="none" strike="noStrike" cap="none">
                <a:solidFill>
                  <a:schemeClr val="lt1"/>
                </a:solidFill>
                <a:latin typeface="Open Sans"/>
                <a:ea typeface="Open Sans"/>
                <a:cs typeface="Open Sans"/>
                <a:sym typeface="Open Sans"/>
              </a:rPr>
              <a:t>GPT-4 Technical Report</a:t>
            </a:r>
            <a:endParaRPr/>
          </a:p>
        </p:txBody>
      </p:sp>
      <p:sp>
        <p:nvSpPr>
          <p:cNvPr id="490" name="Google Shape;490;p70"/>
          <p:cNvSpPr/>
          <p:nvPr/>
        </p:nvSpPr>
        <p:spPr>
          <a:xfrm>
            <a:off x="7233581" y="2346268"/>
            <a:ext cx="1784275" cy="253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rgbClr val="297384"/>
                </a:solidFill>
                <a:latin typeface="Open Sans"/>
                <a:ea typeface="Open Sans"/>
                <a:cs typeface="Open Sans"/>
                <a:sym typeface="Open Sans"/>
              </a:rPr>
              <a:t>Common Sense Reasoning Errors</a:t>
            </a:r>
            <a:endParaRPr sz="1600" b="1" i="0" u="none" strike="noStrike" cap="none">
              <a:solidFill>
                <a:srgbClr val="297384"/>
              </a:solidFill>
              <a:latin typeface="Open Sans"/>
              <a:ea typeface="Open Sans"/>
              <a:cs typeface="Open Sans"/>
              <a:sym typeface="Open Sans"/>
            </a:endParaRPr>
          </a:p>
        </p:txBody>
      </p:sp>
      <p:sp>
        <p:nvSpPr>
          <p:cNvPr id="491" name="Google Shape;491;p70"/>
          <p:cNvSpPr/>
          <p:nvPr/>
        </p:nvSpPr>
        <p:spPr>
          <a:xfrm>
            <a:off x="6282007" y="2015986"/>
            <a:ext cx="914400" cy="914400"/>
          </a:xfrm>
          <a:prstGeom prst="ellipse">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2" name="Google Shape;492;p70"/>
          <p:cNvPicPr preferRelativeResize="0"/>
          <p:nvPr/>
        </p:nvPicPr>
        <p:blipFill rotWithShape="1">
          <a:blip r:embed="rId4">
            <a:alphaModFix/>
          </a:blip>
          <a:srcRect/>
          <a:stretch/>
        </p:blipFill>
        <p:spPr>
          <a:xfrm>
            <a:off x="6510607" y="2244568"/>
            <a:ext cx="457200" cy="45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1"/>
          <p:cNvSpPr/>
          <p:nvPr/>
        </p:nvSpPr>
        <p:spPr>
          <a:xfrm>
            <a:off x="550333" y="1346200"/>
            <a:ext cx="5537200" cy="2980267"/>
          </a:xfrm>
          <a:prstGeom prst="rect">
            <a:avLst/>
          </a:prstGeom>
          <a:noFill/>
          <a:ln>
            <a:noFill/>
          </a:ln>
        </p:spPr>
        <p:txBody>
          <a:bodyPr spcFirstLastPara="1" wrap="square" lIns="68575" tIns="34275" rIns="68575" bIns="34275" anchor="t" anchorCtr="0">
            <a:noAutofit/>
          </a:bodyPr>
          <a:lstStyle/>
          <a:p>
            <a:pPr marL="342900" marR="0" lvl="0" indent="-342900" algn="l" rtl="0">
              <a:lnSpc>
                <a:spcPct val="150000"/>
              </a:lnSpc>
              <a:spcBef>
                <a:spcPts val="0"/>
              </a:spcBef>
              <a:spcAft>
                <a:spcPts val="0"/>
              </a:spcAft>
              <a:buClr>
                <a:srgbClr val="297384"/>
              </a:buClr>
              <a:buSzPts val="1680"/>
              <a:buFont typeface="Arial"/>
              <a:buChar char="•"/>
            </a:pPr>
            <a:r>
              <a:rPr lang="en-US" sz="2400" b="0" i="0" u="none" strike="noStrike" cap="none">
                <a:solidFill>
                  <a:srgbClr val="297384"/>
                </a:solidFill>
                <a:latin typeface="Open Sans"/>
                <a:ea typeface="Open Sans"/>
                <a:cs typeface="Open Sans"/>
                <a:sym typeface="Open Sans"/>
              </a:rPr>
              <a:t>GPT-4 will manufacture sources.</a:t>
            </a:r>
            <a:endParaRPr/>
          </a:p>
          <a:p>
            <a:pPr marL="342900" marR="0" lvl="0" indent="-342900" algn="l" rtl="0">
              <a:lnSpc>
                <a:spcPct val="150000"/>
              </a:lnSpc>
              <a:spcBef>
                <a:spcPts val="0"/>
              </a:spcBef>
              <a:spcAft>
                <a:spcPts val="0"/>
              </a:spcAft>
              <a:buClr>
                <a:srgbClr val="297384"/>
              </a:buClr>
              <a:buSzPts val="1680"/>
              <a:buFont typeface="Arial"/>
              <a:buChar char="•"/>
            </a:pPr>
            <a:r>
              <a:rPr lang="en-US" sz="2400" b="0" i="0" u="none" strike="noStrike" cap="none">
                <a:solidFill>
                  <a:srgbClr val="297384"/>
                </a:solidFill>
                <a:latin typeface="Open Sans"/>
                <a:ea typeface="Open Sans"/>
                <a:cs typeface="Open Sans"/>
                <a:sym typeface="Open Sans"/>
              </a:rPr>
              <a:t>LLM will use itself as data.</a:t>
            </a:r>
            <a:endParaRPr sz="2400" b="0" i="0" u="none" strike="noStrike" cap="none">
              <a:solidFill>
                <a:srgbClr val="297384"/>
              </a:solidFill>
              <a:latin typeface="Open Sans"/>
              <a:ea typeface="Open Sans"/>
              <a:cs typeface="Open Sans"/>
              <a:sym typeface="Open Sans"/>
            </a:endParaRPr>
          </a:p>
        </p:txBody>
      </p:sp>
      <p:sp>
        <p:nvSpPr>
          <p:cNvPr id="498" name="Google Shape;498;p71"/>
          <p:cNvSpPr txBox="1"/>
          <p:nvPr/>
        </p:nvSpPr>
        <p:spPr>
          <a:xfrm>
            <a:off x="-56725" y="442375"/>
            <a:ext cx="9200700" cy="5037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2700"/>
              <a:buFont typeface="Rubik"/>
              <a:buNone/>
            </a:pPr>
            <a:r>
              <a:rPr lang="en-US" sz="3600" b="0" i="0" u="none" strike="noStrike" cap="none" dirty="0">
                <a:solidFill>
                  <a:srgbClr val="344769"/>
                </a:solidFill>
                <a:latin typeface="Roboto Condensed"/>
                <a:ea typeface="Roboto Condensed"/>
                <a:cs typeface="Roboto Condensed"/>
                <a:sym typeface="Roboto Condensed"/>
              </a:rPr>
              <a:t>LLM AI is Unaware</a:t>
            </a:r>
            <a:endParaRPr sz="1500" b="0" i="0" u="none" strike="noStrike" cap="none" dirty="0">
              <a:solidFill>
                <a:srgbClr val="344769"/>
              </a:solidFill>
              <a:latin typeface="Roboto Condensed"/>
              <a:ea typeface="Roboto Condensed"/>
              <a:cs typeface="Roboto Condensed"/>
              <a:sym typeface="Roboto Condensed"/>
            </a:endParaRPr>
          </a:p>
        </p:txBody>
      </p:sp>
      <p:sp>
        <p:nvSpPr>
          <p:cNvPr id="499" name="Google Shape;499;p71"/>
          <p:cNvSpPr/>
          <p:nvPr/>
        </p:nvSpPr>
        <p:spPr>
          <a:xfrm rot="10800000">
            <a:off x="3566160" y="-1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1"/>
          <p:cNvSpPr/>
          <p:nvPr/>
        </p:nvSpPr>
        <p:spPr>
          <a:xfrm>
            <a:off x="7377501" y="2213585"/>
            <a:ext cx="13662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Recognizing Intellectual Property</a:t>
            </a:r>
            <a:endParaRPr sz="1100" b="1" i="0" u="none" strike="noStrike" cap="none">
              <a:solidFill>
                <a:srgbClr val="297384"/>
              </a:solidFill>
              <a:latin typeface="Open Sans"/>
              <a:ea typeface="Open Sans"/>
              <a:cs typeface="Open Sans"/>
              <a:sym typeface="Open Sans"/>
            </a:endParaRPr>
          </a:p>
        </p:txBody>
      </p:sp>
      <p:sp>
        <p:nvSpPr>
          <p:cNvPr id="501" name="Google Shape;501;p71"/>
          <p:cNvSpPr/>
          <p:nvPr/>
        </p:nvSpPr>
        <p:spPr>
          <a:xfrm>
            <a:off x="6271640" y="2000250"/>
            <a:ext cx="914400" cy="914400"/>
          </a:xfrm>
          <a:prstGeom prst="ellipse">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 name="Google Shape;502;p71"/>
          <p:cNvPicPr preferRelativeResize="0"/>
          <p:nvPr/>
        </p:nvPicPr>
        <p:blipFill rotWithShape="1">
          <a:blip r:embed="rId3">
            <a:alphaModFix/>
          </a:blip>
          <a:srcRect/>
          <a:stretch/>
        </p:blipFill>
        <p:spPr>
          <a:xfrm>
            <a:off x="6500248" y="2228865"/>
            <a:ext cx="457200" cy="45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506"/>
        <p:cNvGrpSpPr/>
        <p:nvPr/>
      </p:nvGrpSpPr>
      <p:grpSpPr>
        <a:xfrm>
          <a:off x="0" y="0"/>
          <a:ext cx="0" cy="0"/>
          <a:chOff x="0" y="0"/>
          <a:chExt cx="0" cy="0"/>
        </a:xfrm>
      </p:grpSpPr>
      <p:pic>
        <p:nvPicPr>
          <p:cNvPr id="507" name="Google Shape;507;p72"/>
          <p:cNvPicPr preferRelativeResize="0"/>
          <p:nvPr/>
        </p:nvPicPr>
        <p:blipFill rotWithShape="1">
          <a:blip r:embed="rId3">
            <a:alphaModFix amt="28000"/>
          </a:blip>
          <a:srcRect t="6253" b="9350"/>
          <a:stretch/>
        </p:blipFill>
        <p:spPr>
          <a:xfrm>
            <a:off x="2575" y="0"/>
            <a:ext cx="9144003" cy="5143501"/>
          </a:xfrm>
          <a:prstGeom prst="rect">
            <a:avLst/>
          </a:prstGeom>
          <a:noFill/>
          <a:ln>
            <a:noFill/>
          </a:ln>
        </p:spPr>
      </p:pic>
      <p:sp>
        <p:nvSpPr>
          <p:cNvPr id="508" name="Google Shape;508;p72"/>
          <p:cNvSpPr/>
          <p:nvPr/>
        </p:nvSpPr>
        <p:spPr>
          <a:xfrm>
            <a:off x="404125" y="1396100"/>
            <a:ext cx="3517800" cy="26454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2"/>
          <p:cNvSpPr txBox="1">
            <a:spLocks noGrp="1"/>
          </p:cNvSpPr>
          <p:nvPr>
            <p:ph type="ctrTitle"/>
          </p:nvPr>
        </p:nvSpPr>
        <p:spPr>
          <a:xfrm>
            <a:off x="477274" y="2144250"/>
            <a:ext cx="336545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800"/>
              <a:buNone/>
            </a:pPr>
            <a:r>
              <a:rPr lang="en-US" sz="3600" b="0">
                <a:solidFill>
                  <a:schemeClr val="lt1"/>
                </a:solidFill>
                <a:latin typeface="Roboto Condensed"/>
                <a:ea typeface="Roboto Condensed"/>
                <a:cs typeface="Roboto Condensed"/>
                <a:sym typeface="Roboto Condensed"/>
              </a:rPr>
              <a:t>Academic Integrity</a:t>
            </a:r>
            <a:endParaRPr sz="2400" b="0">
              <a:solidFill>
                <a:schemeClr val="lt1"/>
              </a:solidFill>
              <a:latin typeface="Roboto Condensed"/>
              <a:ea typeface="Roboto Condensed"/>
              <a:cs typeface="Roboto Condensed"/>
              <a:sym typeface="Roboto Condensed"/>
            </a:endParaRPr>
          </a:p>
        </p:txBody>
      </p:sp>
      <p:sp>
        <p:nvSpPr>
          <p:cNvPr id="510" name="Google Shape;510;p72"/>
          <p:cNvSpPr/>
          <p:nvPr/>
        </p:nvSpPr>
        <p:spPr>
          <a:xfrm rot="-5400000" flipH="1">
            <a:off x="2618850" y="2679050"/>
            <a:ext cx="2645100" cy="79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72"/>
          <p:cNvSpPr/>
          <p:nvPr/>
        </p:nvSpPr>
        <p:spPr>
          <a:xfrm rot="5400000" flipH="1">
            <a:off x="3917725" y="1743550"/>
            <a:ext cx="251100" cy="242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2"/>
          <p:cNvSpPr/>
          <p:nvPr/>
        </p:nvSpPr>
        <p:spPr>
          <a:xfrm rot="-5400000" flipH="1">
            <a:off x="-185724" y="2573625"/>
            <a:ext cx="1148100" cy="78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DEA627"/>
              </a:highlight>
              <a:latin typeface="Arial"/>
              <a:ea typeface="Arial"/>
              <a:cs typeface="Arial"/>
              <a:sym typeface="Arial"/>
            </a:endParaRPr>
          </a:p>
        </p:txBody>
      </p:sp>
      <p:sp>
        <p:nvSpPr>
          <p:cNvPr id="513" name="Google Shape;513;p72"/>
          <p:cNvSpPr/>
          <p:nvPr/>
        </p:nvSpPr>
        <p:spPr>
          <a:xfrm>
            <a:off x="343200" y="412437"/>
            <a:ext cx="640200" cy="6471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DEA627"/>
                </a:solidFill>
                <a:latin typeface="Roboto Condensed"/>
                <a:ea typeface="Roboto Condensed"/>
                <a:cs typeface="Roboto Condensed"/>
                <a:sym typeface="Roboto Condensed"/>
              </a:rPr>
              <a:t>05</a:t>
            </a:r>
            <a:endParaRPr sz="2400" b="0" i="0" u="none" strike="noStrike" cap="none">
              <a:solidFill>
                <a:srgbClr val="DEA627"/>
              </a:solidFill>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
          <p:cNvSpPr/>
          <p:nvPr/>
        </p:nvSpPr>
        <p:spPr>
          <a:xfrm>
            <a:off x="4572000" y="0"/>
            <a:ext cx="4572000" cy="5143500"/>
          </a:xfrm>
          <a:prstGeom prst="rect">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ubik"/>
              <a:ea typeface="Rubik"/>
              <a:cs typeface="Rubik"/>
              <a:sym typeface="Rubik"/>
            </a:endParaRPr>
          </a:p>
        </p:txBody>
      </p:sp>
      <p:sp>
        <p:nvSpPr>
          <p:cNvPr id="185" name="Google Shape;185;p2"/>
          <p:cNvSpPr/>
          <p:nvPr/>
        </p:nvSpPr>
        <p:spPr>
          <a:xfrm rot="-1799991">
            <a:off x="2118858" y="666705"/>
            <a:ext cx="2483411" cy="2724797"/>
          </a:xfrm>
          <a:prstGeom prst="arc">
            <a:avLst>
              <a:gd name="adj1" fmla="val 14027443"/>
              <a:gd name="adj2" fmla="val 21271799"/>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186" name="Google Shape;186;p2"/>
          <p:cNvSpPr/>
          <p:nvPr/>
        </p:nvSpPr>
        <p:spPr>
          <a:xfrm>
            <a:off x="893280" y="1585589"/>
            <a:ext cx="2568300" cy="531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344769"/>
                </a:solidFill>
                <a:latin typeface="Roboto Condensed"/>
                <a:ea typeface="Roboto Condensed"/>
                <a:cs typeface="Roboto Condensed"/>
                <a:sym typeface="Roboto Condensed"/>
              </a:rPr>
              <a:t>Joseph Rafter</a:t>
            </a:r>
            <a:endParaRPr sz="2100" b="0" i="0" u="none" strike="noStrike" cap="none">
              <a:solidFill>
                <a:srgbClr val="344769"/>
              </a:solidFill>
              <a:latin typeface="Roboto Condensed"/>
              <a:ea typeface="Roboto Condensed"/>
              <a:cs typeface="Roboto Condensed"/>
              <a:sym typeface="Roboto Condensed"/>
            </a:endParaRPr>
          </a:p>
        </p:txBody>
      </p:sp>
      <p:pic>
        <p:nvPicPr>
          <p:cNvPr id="187" name="Google Shape;187;p2"/>
          <p:cNvPicPr preferRelativeResize="0"/>
          <p:nvPr/>
        </p:nvPicPr>
        <p:blipFill rotWithShape="1">
          <a:blip r:embed="rId3">
            <a:alphaModFix/>
          </a:blip>
          <a:srcRect/>
          <a:stretch/>
        </p:blipFill>
        <p:spPr>
          <a:xfrm>
            <a:off x="3363201" y="1501028"/>
            <a:ext cx="2568300" cy="2461800"/>
          </a:xfrm>
          <a:prstGeom prst="ellipse">
            <a:avLst/>
          </a:prstGeom>
          <a:noFill/>
          <a:ln>
            <a:noFill/>
          </a:ln>
        </p:spPr>
      </p:pic>
      <p:sp>
        <p:nvSpPr>
          <p:cNvPr id="188" name="Google Shape;188;p2"/>
          <p:cNvSpPr/>
          <p:nvPr/>
        </p:nvSpPr>
        <p:spPr>
          <a:xfrm rot="-5400000">
            <a:off x="-2468101" y="2457900"/>
            <a:ext cx="5153700" cy="2175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
          <p:cNvSpPr/>
          <p:nvPr/>
        </p:nvSpPr>
        <p:spPr>
          <a:xfrm rot="5400000">
            <a:off x="71171" y="1704493"/>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 name="Google Shape;190;p2"/>
          <p:cNvPicPr preferRelativeResize="0"/>
          <p:nvPr/>
        </p:nvPicPr>
        <p:blipFill rotWithShape="1">
          <a:blip r:embed="rId4">
            <a:alphaModFix/>
          </a:blip>
          <a:srcRect t="7220" b="7221"/>
          <a:stretch/>
        </p:blipFill>
        <p:spPr>
          <a:xfrm>
            <a:off x="3386229" y="1501019"/>
            <a:ext cx="2568300" cy="2461800"/>
          </a:xfrm>
          <a:prstGeom prst="ellipse">
            <a:avLst/>
          </a:prstGeom>
          <a:noFill/>
          <a:ln>
            <a:noFill/>
          </a:ln>
        </p:spPr>
      </p:pic>
      <p:pic>
        <p:nvPicPr>
          <p:cNvPr id="191" name="Google Shape;191;p2"/>
          <p:cNvPicPr preferRelativeResize="0"/>
          <p:nvPr/>
        </p:nvPicPr>
        <p:blipFill rotWithShape="1">
          <a:blip r:embed="rId5">
            <a:alphaModFix/>
          </a:blip>
          <a:srcRect/>
          <a:stretch/>
        </p:blipFill>
        <p:spPr>
          <a:xfrm>
            <a:off x="6578562" y="4661000"/>
            <a:ext cx="2312357" cy="251639"/>
          </a:xfrm>
          <a:prstGeom prst="rect">
            <a:avLst/>
          </a:prstGeom>
          <a:noFill/>
          <a:ln>
            <a:noFill/>
          </a:ln>
        </p:spPr>
      </p:pic>
      <p:sp>
        <p:nvSpPr>
          <p:cNvPr id="192" name="Google Shape;192;p2"/>
          <p:cNvSpPr/>
          <p:nvPr/>
        </p:nvSpPr>
        <p:spPr>
          <a:xfrm>
            <a:off x="1090671" y="2095365"/>
            <a:ext cx="2369384" cy="323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600" b="0" i="0" u="none" strike="noStrike" cap="none">
                <a:solidFill>
                  <a:srgbClr val="344769"/>
                </a:solidFill>
                <a:latin typeface="Roboto"/>
                <a:ea typeface="Roboto"/>
                <a:cs typeface="Roboto"/>
                <a:sym typeface="Roboto"/>
              </a:rPr>
              <a:t>Instructional and Technical Designer, </a:t>
            </a:r>
            <a:r>
              <a:rPr lang="en-US" sz="1600" b="0" i="1" u="none" strike="noStrike" cap="none">
                <a:solidFill>
                  <a:srgbClr val="344769"/>
                </a:solidFill>
                <a:latin typeface="Roboto"/>
                <a:ea typeface="Roboto"/>
                <a:cs typeface="Roboto"/>
                <a:sym typeface="Roboto"/>
              </a:rPr>
              <a:t>MACEM &amp; PS at</a:t>
            </a:r>
            <a:endParaRPr/>
          </a:p>
          <a:p>
            <a:pPr marL="0" marR="0" lvl="0" indent="0" algn="l" rtl="0">
              <a:lnSpc>
                <a:spcPct val="100000"/>
              </a:lnSpc>
              <a:spcBef>
                <a:spcPts val="0"/>
              </a:spcBef>
              <a:spcAft>
                <a:spcPts val="0"/>
              </a:spcAft>
              <a:buClr>
                <a:srgbClr val="000000"/>
              </a:buClr>
              <a:buSzPts val="1700"/>
              <a:buFont typeface="Arial"/>
              <a:buNone/>
            </a:pPr>
            <a:r>
              <a:rPr lang="en-US" sz="1600" b="0" i="1" u="none" strike="noStrike" cap="none">
                <a:solidFill>
                  <a:srgbClr val="344769"/>
                </a:solidFill>
                <a:latin typeface="Roboto"/>
                <a:ea typeface="Roboto"/>
                <a:cs typeface="Roboto"/>
                <a:sym typeface="Roboto"/>
              </a:rPr>
              <a:t>Frederick Community College</a:t>
            </a:r>
            <a:endParaRPr sz="1600" b="0" i="1" u="none" strike="noStrike" cap="none">
              <a:solidFill>
                <a:srgbClr val="344769"/>
              </a:solidFill>
              <a:latin typeface="Roboto"/>
              <a:ea typeface="Roboto"/>
              <a:cs typeface="Roboto"/>
              <a:sym typeface="Roboto"/>
            </a:endParaRPr>
          </a:p>
        </p:txBody>
      </p:sp>
      <p:sp>
        <p:nvSpPr>
          <p:cNvPr id="193" name="Google Shape;193;p2"/>
          <p:cNvSpPr/>
          <p:nvPr/>
        </p:nvSpPr>
        <p:spPr>
          <a:xfrm>
            <a:off x="1089117" y="3473798"/>
            <a:ext cx="1941743"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344769"/>
                </a:solidFill>
                <a:latin typeface="Roboto"/>
                <a:ea typeface="Roboto"/>
                <a:cs typeface="Roboto"/>
                <a:sym typeface="Roboto"/>
              </a:rPr>
              <a:t>linktr.ee/josephrafter</a:t>
            </a:r>
            <a:endParaRPr sz="1400" b="0" i="0" u="none" strike="noStrike" cap="none">
              <a:solidFill>
                <a:srgbClr val="000000"/>
              </a:solidFill>
              <a:latin typeface="Roboto"/>
              <a:ea typeface="Roboto"/>
              <a:cs typeface="Roboto"/>
              <a:sym typeface="Roboto"/>
            </a:endParaRPr>
          </a:p>
        </p:txBody>
      </p:sp>
      <p:pic>
        <p:nvPicPr>
          <p:cNvPr id="194" name="Google Shape;194;p2" descr="A picture containing diagram&#10;&#10;Mid-Atlantic Center for Emergency Management &amp; Public Safety Logo"/>
          <p:cNvPicPr preferRelativeResize="0"/>
          <p:nvPr/>
        </p:nvPicPr>
        <p:blipFill rotWithShape="1">
          <a:blip r:embed="rId6">
            <a:alphaModFix/>
          </a:blip>
          <a:srcRect/>
          <a:stretch/>
        </p:blipFill>
        <p:spPr>
          <a:xfrm>
            <a:off x="6975845" y="3829827"/>
            <a:ext cx="2030060" cy="6400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517"/>
        <p:cNvGrpSpPr/>
        <p:nvPr/>
      </p:nvGrpSpPr>
      <p:grpSpPr>
        <a:xfrm>
          <a:off x="0" y="0"/>
          <a:ext cx="0" cy="0"/>
          <a:chOff x="0" y="0"/>
          <a:chExt cx="0" cy="0"/>
        </a:xfrm>
      </p:grpSpPr>
      <p:pic>
        <p:nvPicPr>
          <p:cNvPr id="518" name="Google Shape;518;p12"/>
          <p:cNvPicPr preferRelativeResize="0"/>
          <p:nvPr/>
        </p:nvPicPr>
        <p:blipFill rotWithShape="1">
          <a:blip r:embed="rId3">
            <a:alphaModFix/>
          </a:blip>
          <a:srcRect r="19244"/>
          <a:stretch/>
        </p:blipFill>
        <p:spPr>
          <a:xfrm>
            <a:off x="5117635" y="653739"/>
            <a:ext cx="3530727" cy="2917226"/>
          </a:xfrm>
          <a:prstGeom prst="rect">
            <a:avLst/>
          </a:prstGeom>
          <a:noFill/>
          <a:ln>
            <a:noFill/>
          </a:ln>
        </p:spPr>
      </p:pic>
      <p:sp>
        <p:nvSpPr>
          <p:cNvPr id="519" name="Google Shape;519;p12"/>
          <p:cNvSpPr/>
          <p:nvPr/>
        </p:nvSpPr>
        <p:spPr>
          <a:xfrm>
            <a:off x="5139750" y="3684150"/>
            <a:ext cx="3530700" cy="1033200"/>
          </a:xfrm>
          <a:prstGeom prst="rect">
            <a:avLst/>
          </a:prstGeom>
          <a:solidFill>
            <a:srgbClr val="34476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2"/>
          <p:cNvSpPr/>
          <p:nvPr/>
        </p:nvSpPr>
        <p:spPr>
          <a:xfrm>
            <a:off x="7794424" y="3364569"/>
            <a:ext cx="393300" cy="2064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2"/>
          <p:cNvSpPr/>
          <p:nvPr/>
        </p:nvSpPr>
        <p:spPr>
          <a:xfrm>
            <a:off x="7803609" y="3488305"/>
            <a:ext cx="393300" cy="2064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2"/>
          <p:cNvSpPr txBox="1"/>
          <p:nvPr/>
        </p:nvSpPr>
        <p:spPr>
          <a:xfrm>
            <a:off x="5243498" y="3739100"/>
            <a:ext cx="3279000" cy="92329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600" b="0" i="0" u="none" strike="noStrike" cap="none">
                <a:solidFill>
                  <a:schemeClr val="lt1"/>
                </a:solidFill>
                <a:latin typeface="Open Sans"/>
                <a:ea typeface="Open Sans"/>
                <a:cs typeface="Open Sans"/>
                <a:sym typeface="Open Sans"/>
              </a:rPr>
              <a:t>Technology has always disrupted the status quo. Think of paper and the piano.</a:t>
            </a:r>
            <a:endParaRPr sz="1600" b="0" i="0" u="none" strike="noStrike" cap="none">
              <a:solidFill>
                <a:schemeClr val="lt1"/>
              </a:solidFill>
              <a:latin typeface="Open Sans"/>
              <a:ea typeface="Open Sans"/>
              <a:cs typeface="Open Sans"/>
              <a:sym typeface="Open Sans"/>
            </a:endParaRPr>
          </a:p>
        </p:txBody>
      </p:sp>
      <p:sp>
        <p:nvSpPr>
          <p:cNvPr id="523" name="Google Shape;523;p12"/>
          <p:cNvSpPr/>
          <p:nvPr/>
        </p:nvSpPr>
        <p:spPr>
          <a:xfrm rot="5400000">
            <a:off x="3444125" y="1588975"/>
            <a:ext cx="3297300" cy="1377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12"/>
          <p:cNvSpPr txBox="1">
            <a:spLocks noGrp="1"/>
          </p:cNvSpPr>
          <p:nvPr>
            <p:ph type="title" idx="4294967295"/>
          </p:nvPr>
        </p:nvSpPr>
        <p:spPr>
          <a:xfrm>
            <a:off x="252750" y="231925"/>
            <a:ext cx="4281600" cy="70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br>
              <a:rPr lang="en-US" sz="2800" b="0">
                <a:solidFill>
                  <a:srgbClr val="344769"/>
                </a:solidFill>
                <a:latin typeface="Roboto Condensed"/>
                <a:ea typeface="Roboto Condensed"/>
                <a:cs typeface="Roboto Condensed"/>
                <a:sym typeface="Roboto Condensed"/>
              </a:rPr>
            </a:br>
            <a:r>
              <a:rPr lang="en-US" sz="2800" b="0">
                <a:solidFill>
                  <a:srgbClr val="344769"/>
                </a:solidFill>
                <a:latin typeface="Roboto Condensed"/>
                <a:ea typeface="Roboto Condensed"/>
                <a:cs typeface="Roboto Condensed"/>
                <a:sym typeface="Roboto Condensed"/>
              </a:rPr>
              <a:t>Define Cheating</a:t>
            </a:r>
            <a:endParaRPr sz="2800" b="0">
              <a:solidFill>
                <a:srgbClr val="344769"/>
              </a:solidFill>
              <a:latin typeface="Roboto Condensed"/>
              <a:ea typeface="Roboto Condensed"/>
              <a:cs typeface="Roboto Condensed"/>
              <a:sym typeface="Roboto Condensed"/>
            </a:endParaRPr>
          </a:p>
        </p:txBody>
      </p:sp>
      <p:sp>
        <p:nvSpPr>
          <p:cNvPr id="525" name="Google Shape;525;p12"/>
          <p:cNvSpPr txBox="1"/>
          <p:nvPr/>
        </p:nvSpPr>
        <p:spPr>
          <a:xfrm>
            <a:off x="646675" y="1250375"/>
            <a:ext cx="2687700" cy="3262401"/>
          </a:xfrm>
          <a:prstGeom prst="rect">
            <a:avLst/>
          </a:prstGeom>
          <a:noFill/>
          <a:ln>
            <a:noFill/>
          </a:ln>
        </p:spPr>
        <p:txBody>
          <a:bodyPr spcFirstLastPara="1" wrap="square" lIns="91425" tIns="91425" rIns="91425" bIns="91425"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Pencil eraser</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Calculator </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Spell check</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Internet databases</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Google searches</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Online tutors</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Homework helpers. </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60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Mathscan </a:t>
            </a:r>
            <a:endParaRPr sz="2000" b="0" i="0" u="none" strike="noStrike" cap="none">
              <a:solidFill>
                <a:srgbClr val="000000"/>
              </a:solidFill>
              <a:latin typeface="Arial"/>
              <a:ea typeface="Arial"/>
              <a:cs typeface="Arial"/>
              <a:sym typeface="Arial"/>
            </a:endParaRPr>
          </a:p>
        </p:txBody>
      </p:sp>
      <p:sp>
        <p:nvSpPr>
          <p:cNvPr id="526" name="Google Shape;526;p12"/>
          <p:cNvSpPr/>
          <p:nvPr/>
        </p:nvSpPr>
        <p:spPr>
          <a:xfrm rot="-5400000" flipH="1">
            <a:off x="4733365" y="2022272"/>
            <a:ext cx="393300" cy="206400"/>
          </a:xfrm>
          <a:prstGeom prst="triangle">
            <a:avLst>
              <a:gd name="adj" fmla="val 50000"/>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530"/>
        <p:cNvGrpSpPr/>
        <p:nvPr/>
      </p:nvGrpSpPr>
      <p:grpSpPr>
        <a:xfrm>
          <a:off x="0" y="0"/>
          <a:ext cx="0" cy="0"/>
          <a:chOff x="0" y="0"/>
          <a:chExt cx="0" cy="0"/>
        </a:xfrm>
      </p:grpSpPr>
      <p:pic>
        <p:nvPicPr>
          <p:cNvPr id="531" name="Google Shape;531;p13"/>
          <p:cNvPicPr preferRelativeResize="0"/>
          <p:nvPr/>
        </p:nvPicPr>
        <p:blipFill rotWithShape="1">
          <a:blip r:embed="rId3">
            <a:alphaModFix/>
          </a:blip>
          <a:srcRect r="19244"/>
          <a:stretch/>
        </p:blipFill>
        <p:spPr>
          <a:xfrm>
            <a:off x="5117635" y="653739"/>
            <a:ext cx="3530727" cy="2917226"/>
          </a:xfrm>
          <a:prstGeom prst="rect">
            <a:avLst/>
          </a:prstGeom>
          <a:noFill/>
          <a:ln>
            <a:noFill/>
          </a:ln>
        </p:spPr>
      </p:pic>
      <p:sp>
        <p:nvSpPr>
          <p:cNvPr id="532" name="Google Shape;532;p13"/>
          <p:cNvSpPr/>
          <p:nvPr/>
        </p:nvSpPr>
        <p:spPr>
          <a:xfrm>
            <a:off x="5139750" y="3684150"/>
            <a:ext cx="3530700" cy="1033200"/>
          </a:xfrm>
          <a:prstGeom prst="rect">
            <a:avLst/>
          </a:prstGeom>
          <a:solidFill>
            <a:srgbClr val="34476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13"/>
          <p:cNvSpPr/>
          <p:nvPr/>
        </p:nvSpPr>
        <p:spPr>
          <a:xfrm>
            <a:off x="7794424" y="3364569"/>
            <a:ext cx="393300" cy="2064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3"/>
          <p:cNvSpPr/>
          <p:nvPr/>
        </p:nvSpPr>
        <p:spPr>
          <a:xfrm>
            <a:off x="7803609" y="3488305"/>
            <a:ext cx="393300" cy="2064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13"/>
          <p:cNvSpPr/>
          <p:nvPr/>
        </p:nvSpPr>
        <p:spPr>
          <a:xfrm rot="5400000">
            <a:off x="3444125" y="1588975"/>
            <a:ext cx="3297300" cy="1377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13"/>
          <p:cNvSpPr txBox="1">
            <a:spLocks noGrp="1"/>
          </p:cNvSpPr>
          <p:nvPr>
            <p:ph type="title" idx="4294967295"/>
          </p:nvPr>
        </p:nvSpPr>
        <p:spPr>
          <a:xfrm>
            <a:off x="252750" y="231925"/>
            <a:ext cx="4281600" cy="70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br>
              <a:rPr lang="en-US" sz="2800" b="0">
                <a:solidFill>
                  <a:srgbClr val="344769"/>
                </a:solidFill>
                <a:latin typeface="Roboto Condensed"/>
                <a:ea typeface="Roboto Condensed"/>
                <a:cs typeface="Roboto Condensed"/>
                <a:sym typeface="Roboto Condensed"/>
              </a:rPr>
            </a:br>
            <a:r>
              <a:rPr lang="en-US" sz="2800" b="0">
                <a:solidFill>
                  <a:srgbClr val="344769"/>
                </a:solidFill>
                <a:latin typeface="Roboto Condensed"/>
                <a:ea typeface="Roboto Condensed"/>
                <a:cs typeface="Roboto Condensed"/>
                <a:sym typeface="Roboto Condensed"/>
              </a:rPr>
              <a:t>Define Plagiarism </a:t>
            </a:r>
            <a:endParaRPr sz="2800" b="0">
              <a:solidFill>
                <a:srgbClr val="344769"/>
              </a:solidFill>
              <a:latin typeface="Roboto Condensed"/>
              <a:ea typeface="Roboto Condensed"/>
              <a:cs typeface="Roboto Condensed"/>
              <a:sym typeface="Roboto Condensed"/>
            </a:endParaRPr>
          </a:p>
        </p:txBody>
      </p:sp>
      <p:sp>
        <p:nvSpPr>
          <p:cNvPr id="537" name="Google Shape;537;p13"/>
          <p:cNvSpPr txBox="1"/>
          <p:nvPr/>
        </p:nvSpPr>
        <p:spPr>
          <a:xfrm>
            <a:off x="646675" y="1250375"/>
            <a:ext cx="2687700" cy="2800736"/>
          </a:xfrm>
          <a:prstGeom prst="rect">
            <a:avLst/>
          </a:prstGeom>
          <a:noFill/>
          <a:ln>
            <a:noFill/>
          </a:ln>
        </p:spPr>
        <p:txBody>
          <a:bodyPr spcFirstLastPara="1" wrap="square" lIns="91425" tIns="91425" rIns="91425" bIns="91425"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PowerPoint themes</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YouTube videos</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Creative Commons</a:t>
            </a: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Grammarly</a:t>
            </a:r>
            <a:endParaRPr/>
          </a:p>
          <a:p>
            <a:pPr marL="285750" marR="0" lvl="0" indent="-285750" algn="l" rtl="0">
              <a:lnSpc>
                <a:spcPct val="100000"/>
              </a:lnSpc>
              <a:spcBef>
                <a:spcPts val="600"/>
              </a:spcBef>
              <a:spcAft>
                <a:spcPts val="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TikTok dances</a:t>
            </a:r>
            <a:endParaRPr/>
          </a:p>
          <a:p>
            <a:pPr marL="285750" marR="0" lvl="0" indent="-285750" algn="l" rtl="0">
              <a:lnSpc>
                <a:spcPct val="100000"/>
              </a:lnSpc>
              <a:spcBef>
                <a:spcPts val="600"/>
              </a:spcBef>
              <a:spcAft>
                <a:spcPts val="600"/>
              </a:spcAft>
              <a:buClr>
                <a:srgbClr val="000000"/>
              </a:buClr>
              <a:buSzPts val="1800"/>
              <a:buFont typeface="Arial"/>
              <a:buChar char="•"/>
            </a:pPr>
            <a:r>
              <a:rPr lang="en-US" sz="2000" b="0" i="0" u="none" strike="noStrike" cap="none">
                <a:solidFill>
                  <a:srgbClr val="000000"/>
                </a:solidFill>
                <a:latin typeface="Source Sans Pro"/>
                <a:ea typeface="Source Sans Pro"/>
                <a:cs typeface="Source Sans Pro"/>
                <a:sym typeface="Source Sans Pro"/>
              </a:rPr>
              <a:t>Tweets without references</a:t>
            </a:r>
            <a:endParaRPr sz="2000" b="0" i="0" u="none" strike="noStrike" cap="none">
              <a:solidFill>
                <a:srgbClr val="000000"/>
              </a:solidFill>
              <a:latin typeface="Arial"/>
              <a:ea typeface="Arial"/>
              <a:cs typeface="Arial"/>
              <a:sym typeface="Arial"/>
            </a:endParaRPr>
          </a:p>
        </p:txBody>
      </p:sp>
      <p:sp>
        <p:nvSpPr>
          <p:cNvPr id="538" name="Google Shape;538;p13"/>
          <p:cNvSpPr/>
          <p:nvPr/>
        </p:nvSpPr>
        <p:spPr>
          <a:xfrm rot="-5400000" flipH="1">
            <a:off x="4733365" y="2022272"/>
            <a:ext cx="393300" cy="206400"/>
          </a:xfrm>
          <a:prstGeom prst="triangle">
            <a:avLst>
              <a:gd name="adj" fmla="val 50000"/>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13"/>
          <p:cNvSpPr txBox="1"/>
          <p:nvPr/>
        </p:nvSpPr>
        <p:spPr>
          <a:xfrm>
            <a:off x="5243498" y="3739100"/>
            <a:ext cx="3279000" cy="92329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600" b="0" i="0" u="none" strike="noStrike" cap="none">
                <a:solidFill>
                  <a:schemeClr val="lt1"/>
                </a:solidFill>
                <a:latin typeface="Open Sans"/>
                <a:ea typeface="Open Sans"/>
                <a:cs typeface="Open Sans"/>
                <a:sym typeface="Open Sans"/>
              </a:rPr>
              <a:t>Technology has always disrupted the status quo. Think of paper and the piano.</a:t>
            </a:r>
            <a:endParaRPr sz="1600" b="0" i="0" u="none" strike="noStrike" cap="none">
              <a:solidFill>
                <a:schemeClr val="lt1"/>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543"/>
        <p:cNvGrpSpPr/>
        <p:nvPr/>
      </p:nvGrpSpPr>
      <p:grpSpPr>
        <a:xfrm>
          <a:off x="0" y="0"/>
          <a:ext cx="0" cy="0"/>
          <a:chOff x="0" y="0"/>
          <a:chExt cx="0" cy="0"/>
        </a:xfrm>
      </p:grpSpPr>
      <p:pic>
        <p:nvPicPr>
          <p:cNvPr id="544" name="Google Shape;544;p14"/>
          <p:cNvPicPr preferRelativeResize="0"/>
          <p:nvPr/>
        </p:nvPicPr>
        <p:blipFill rotWithShape="1">
          <a:blip r:embed="rId3">
            <a:alphaModFix/>
          </a:blip>
          <a:srcRect/>
          <a:stretch/>
        </p:blipFill>
        <p:spPr>
          <a:xfrm flipH="1">
            <a:off x="5813426" y="490456"/>
            <a:ext cx="3330574" cy="4662349"/>
          </a:xfrm>
          <a:prstGeom prst="rect">
            <a:avLst/>
          </a:prstGeom>
          <a:noFill/>
          <a:ln>
            <a:noFill/>
          </a:ln>
        </p:spPr>
      </p:pic>
      <p:sp>
        <p:nvSpPr>
          <p:cNvPr id="545" name="Google Shape;545;p14"/>
          <p:cNvSpPr txBox="1">
            <a:spLocks noGrp="1"/>
          </p:cNvSpPr>
          <p:nvPr>
            <p:ph type="title" idx="4294967295"/>
          </p:nvPr>
        </p:nvSpPr>
        <p:spPr>
          <a:xfrm>
            <a:off x="252749" y="231925"/>
            <a:ext cx="5766387" cy="70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en-US" sz="2800" b="0">
                <a:solidFill>
                  <a:srgbClr val="344769"/>
                </a:solidFill>
                <a:latin typeface="Roboto Condensed"/>
                <a:ea typeface="Roboto Condensed"/>
                <a:cs typeface="Roboto Condensed"/>
                <a:sym typeface="Roboto Condensed"/>
              </a:rPr>
              <a:t>Acceptable Uses? - Students</a:t>
            </a:r>
            <a:endParaRPr sz="2800" b="0">
              <a:solidFill>
                <a:srgbClr val="344769"/>
              </a:solidFill>
              <a:latin typeface="Roboto Condensed"/>
              <a:ea typeface="Roboto Condensed"/>
              <a:cs typeface="Roboto Condensed"/>
              <a:sym typeface="Roboto Condensed"/>
            </a:endParaRPr>
          </a:p>
        </p:txBody>
      </p:sp>
      <p:sp>
        <p:nvSpPr>
          <p:cNvPr id="546" name="Google Shape;546;p14"/>
          <p:cNvSpPr/>
          <p:nvPr/>
        </p:nvSpPr>
        <p:spPr>
          <a:xfrm rot="5400000">
            <a:off x="3842373" y="2538150"/>
            <a:ext cx="5152800" cy="765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4"/>
          <p:cNvSpPr/>
          <p:nvPr/>
        </p:nvSpPr>
        <p:spPr>
          <a:xfrm rot="-5400000">
            <a:off x="6103077" y="1725975"/>
            <a:ext cx="350400" cy="252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4"/>
          <p:cNvSpPr txBox="1"/>
          <p:nvPr/>
        </p:nvSpPr>
        <p:spPr>
          <a:xfrm>
            <a:off x="357809" y="1073426"/>
            <a:ext cx="5327373" cy="38391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Student</a:t>
            </a:r>
            <a:r>
              <a:rPr lang="en-US" sz="1400" b="0" i="0" u="none" strike="noStrike" cap="none">
                <a:solidFill>
                  <a:schemeClr val="dk1"/>
                </a:solidFill>
                <a:latin typeface="Open Sans"/>
                <a:ea typeface="Open Sans"/>
                <a:cs typeface="Open Sans"/>
                <a:sym typeface="Open Sans"/>
              </a:rPr>
              <a:t> engineers one prompt for an AI and submits the response without revisions or edits.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Student </a:t>
            </a:r>
            <a:r>
              <a:rPr lang="en-US" sz="1400" b="0" i="0" u="none" strike="noStrike" cap="none">
                <a:solidFill>
                  <a:schemeClr val="dk1"/>
                </a:solidFill>
                <a:latin typeface="Open Sans"/>
                <a:ea typeface="Open Sans"/>
                <a:cs typeface="Open Sans"/>
                <a:sym typeface="Open Sans"/>
              </a:rPr>
              <a:t>engineers one prompt for an AI. Then partners with an AI to revise and edit before submission.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Student</a:t>
            </a:r>
            <a:r>
              <a:rPr lang="en-US" sz="1400" b="0" i="0" u="none" strike="noStrike" cap="none">
                <a:solidFill>
                  <a:schemeClr val="dk1"/>
                </a:solidFill>
                <a:latin typeface="Open Sans"/>
                <a:ea typeface="Open Sans"/>
                <a:cs typeface="Open Sans"/>
                <a:sym typeface="Open Sans"/>
              </a:rPr>
              <a:t> engineers multiple AI prompts and effectively synthesizes the responses. Then partners with an AI to revise and edit before submission.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Student</a:t>
            </a:r>
            <a:r>
              <a:rPr lang="en-US" sz="1400" b="0" i="0" u="none" strike="noStrike" cap="none">
                <a:solidFill>
                  <a:schemeClr val="dk1"/>
                </a:solidFill>
                <a:latin typeface="Open Sans"/>
                <a:ea typeface="Open Sans"/>
                <a:cs typeface="Open Sans"/>
                <a:sym typeface="Open Sans"/>
              </a:rPr>
              <a:t> composes the main ideas and engineers a prompt for an AI to generate a draft. Then partners with an AI to revise and edit before submission.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Student</a:t>
            </a:r>
            <a:r>
              <a:rPr lang="en-US" sz="1400" b="0" i="0" u="none" strike="noStrike" cap="none">
                <a:solidFill>
                  <a:schemeClr val="dk1"/>
                </a:solidFill>
                <a:latin typeface="Open Sans"/>
                <a:ea typeface="Open Sans"/>
                <a:cs typeface="Open Sans"/>
                <a:sym typeface="Open Sans"/>
              </a:rPr>
              <a:t> engineers multiple AI prompts and searches the internet. Collects only ideas, and then writes independently before submission.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Student</a:t>
            </a:r>
            <a:r>
              <a:rPr lang="en-US" sz="1400" b="0" i="0" u="none" strike="noStrike" cap="none">
                <a:solidFill>
                  <a:schemeClr val="dk1"/>
                </a:solidFill>
                <a:latin typeface="Open Sans"/>
                <a:ea typeface="Open Sans"/>
                <a:cs typeface="Open Sans"/>
                <a:sym typeface="Open Sans"/>
              </a:rPr>
              <a:t> writes without consulting an AI or the internet.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552"/>
        <p:cNvGrpSpPr/>
        <p:nvPr/>
      </p:nvGrpSpPr>
      <p:grpSpPr>
        <a:xfrm>
          <a:off x="0" y="0"/>
          <a:ext cx="0" cy="0"/>
          <a:chOff x="0" y="0"/>
          <a:chExt cx="0" cy="0"/>
        </a:xfrm>
      </p:grpSpPr>
      <p:pic>
        <p:nvPicPr>
          <p:cNvPr id="553" name="Google Shape;553;p15"/>
          <p:cNvPicPr preferRelativeResize="0"/>
          <p:nvPr/>
        </p:nvPicPr>
        <p:blipFill rotWithShape="1">
          <a:blip r:embed="rId3">
            <a:alphaModFix/>
          </a:blip>
          <a:srcRect/>
          <a:stretch/>
        </p:blipFill>
        <p:spPr>
          <a:xfrm flipH="1">
            <a:off x="5813426" y="490456"/>
            <a:ext cx="3330574" cy="4662349"/>
          </a:xfrm>
          <a:prstGeom prst="rect">
            <a:avLst/>
          </a:prstGeom>
          <a:noFill/>
          <a:ln>
            <a:noFill/>
          </a:ln>
        </p:spPr>
      </p:pic>
      <p:sp>
        <p:nvSpPr>
          <p:cNvPr id="554" name="Google Shape;554;p15"/>
          <p:cNvSpPr txBox="1">
            <a:spLocks noGrp="1"/>
          </p:cNvSpPr>
          <p:nvPr>
            <p:ph type="title" idx="4294967295"/>
          </p:nvPr>
        </p:nvSpPr>
        <p:spPr>
          <a:xfrm>
            <a:off x="252750" y="231925"/>
            <a:ext cx="6267320" cy="70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en-US" sz="2800" b="0">
                <a:solidFill>
                  <a:srgbClr val="344769"/>
                </a:solidFill>
                <a:latin typeface="Roboto Condensed"/>
                <a:ea typeface="Roboto Condensed"/>
                <a:cs typeface="Roboto Condensed"/>
                <a:sym typeface="Roboto Condensed"/>
              </a:rPr>
              <a:t>Acceptable Uses? - Professionals</a:t>
            </a:r>
            <a:endParaRPr sz="2800" b="0">
              <a:solidFill>
                <a:srgbClr val="344769"/>
              </a:solidFill>
              <a:latin typeface="Roboto Condensed"/>
              <a:ea typeface="Roboto Condensed"/>
              <a:cs typeface="Roboto Condensed"/>
              <a:sym typeface="Roboto Condensed"/>
            </a:endParaRPr>
          </a:p>
        </p:txBody>
      </p:sp>
      <p:sp>
        <p:nvSpPr>
          <p:cNvPr id="555" name="Google Shape;555;p15"/>
          <p:cNvSpPr/>
          <p:nvPr/>
        </p:nvSpPr>
        <p:spPr>
          <a:xfrm rot="5400000">
            <a:off x="3842373" y="2538150"/>
            <a:ext cx="5152800" cy="765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5"/>
          <p:cNvSpPr/>
          <p:nvPr/>
        </p:nvSpPr>
        <p:spPr>
          <a:xfrm rot="-5400000">
            <a:off x="6103077" y="1725975"/>
            <a:ext cx="350400" cy="252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15"/>
          <p:cNvSpPr txBox="1"/>
          <p:nvPr/>
        </p:nvSpPr>
        <p:spPr>
          <a:xfrm>
            <a:off x="357809" y="1073426"/>
            <a:ext cx="5327373" cy="38391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Professional</a:t>
            </a:r>
            <a:r>
              <a:rPr lang="en-US" sz="1400" b="0" i="0" u="none" strike="noStrike" cap="none">
                <a:solidFill>
                  <a:schemeClr val="dk1"/>
                </a:solidFill>
                <a:latin typeface="Open Sans"/>
                <a:ea typeface="Open Sans"/>
                <a:cs typeface="Open Sans"/>
                <a:sym typeface="Open Sans"/>
              </a:rPr>
              <a:t> engineers one prompt for an AI and submits the response without revisions or edits.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Professional </a:t>
            </a:r>
            <a:r>
              <a:rPr lang="en-US" sz="1400" b="0" i="0" u="none" strike="noStrike" cap="none">
                <a:solidFill>
                  <a:schemeClr val="dk1"/>
                </a:solidFill>
                <a:latin typeface="Open Sans"/>
                <a:ea typeface="Open Sans"/>
                <a:cs typeface="Open Sans"/>
                <a:sym typeface="Open Sans"/>
              </a:rPr>
              <a:t>engineers one prompt for an AI. Then partners with an AI to revise and edit before submission.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Professional</a:t>
            </a:r>
            <a:r>
              <a:rPr lang="en-US" sz="1400" b="0" i="0" u="none" strike="noStrike" cap="none">
                <a:solidFill>
                  <a:schemeClr val="dk1"/>
                </a:solidFill>
                <a:latin typeface="Open Sans"/>
                <a:ea typeface="Open Sans"/>
                <a:cs typeface="Open Sans"/>
                <a:sym typeface="Open Sans"/>
              </a:rPr>
              <a:t> engineers multiple AI prompts and effectively synthesizes the responses. Then partners with an AI to revise and edit before submission.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Professional</a:t>
            </a:r>
            <a:r>
              <a:rPr lang="en-US" sz="1400" b="0" i="0" u="none" strike="noStrike" cap="none">
                <a:solidFill>
                  <a:schemeClr val="dk1"/>
                </a:solidFill>
                <a:latin typeface="Open Sans"/>
                <a:ea typeface="Open Sans"/>
                <a:cs typeface="Open Sans"/>
                <a:sym typeface="Open Sans"/>
              </a:rPr>
              <a:t> composes the main ideas and engineers a prompt for an AI to generate a draft. Then partners with an AI to revise and edit before submission.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Professional</a:t>
            </a:r>
            <a:r>
              <a:rPr lang="en-US" sz="1400" b="0" i="0" u="none" strike="noStrike" cap="none">
                <a:solidFill>
                  <a:schemeClr val="dk1"/>
                </a:solidFill>
                <a:latin typeface="Open Sans"/>
                <a:ea typeface="Open Sans"/>
                <a:cs typeface="Open Sans"/>
                <a:sym typeface="Open Sans"/>
              </a:rPr>
              <a:t> engineers multiple AI prompts and searches the internet. Collects only ideas, and then writes independently before submission.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Professional</a:t>
            </a:r>
            <a:r>
              <a:rPr lang="en-US" sz="1400" b="0" i="0" u="none" strike="noStrike" cap="none">
                <a:solidFill>
                  <a:schemeClr val="dk1"/>
                </a:solidFill>
                <a:latin typeface="Open Sans"/>
                <a:ea typeface="Open Sans"/>
                <a:cs typeface="Open Sans"/>
                <a:sym typeface="Open Sans"/>
              </a:rPr>
              <a:t> writes without consulting an AI or the internet.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61"/>
        <p:cNvGrpSpPr/>
        <p:nvPr/>
      </p:nvGrpSpPr>
      <p:grpSpPr>
        <a:xfrm>
          <a:off x="0" y="0"/>
          <a:ext cx="0" cy="0"/>
          <a:chOff x="0" y="0"/>
          <a:chExt cx="0" cy="0"/>
        </a:xfrm>
      </p:grpSpPr>
      <p:sp>
        <p:nvSpPr>
          <p:cNvPr id="562" name="Google Shape;562;p73"/>
          <p:cNvSpPr/>
          <p:nvPr/>
        </p:nvSpPr>
        <p:spPr>
          <a:xfrm>
            <a:off x="-5243" y="195950"/>
            <a:ext cx="9144000" cy="109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73"/>
          <p:cNvSpPr/>
          <p:nvPr/>
        </p:nvSpPr>
        <p:spPr>
          <a:xfrm>
            <a:off x="-9185" y="1134"/>
            <a:ext cx="9144000" cy="2286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73"/>
          <p:cNvSpPr/>
          <p:nvPr/>
        </p:nvSpPr>
        <p:spPr>
          <a:xfrm rot="10800000">
            <a:off x="2651760" y="196542"/>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73"/>
          <p:cNvSpPr txBox="1">
            <a:spLocks noGrp="1"/>
          </p:cNvSpPr>
          <p:nvPr>
            <p:ph type="ctrTitle" idx="4294967295"/>
          </p:nvPr>
        </p:nvSpPr>
        <p:spPr>
          <a:xfrm>
            <a:off x="344067" y="274877"/>
            <a:ext cx="2526900" cy="115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2000"/>
              <a:buFont typeface="Avenir"/>
              <a:buNone/>
            </a:pPr>
            <a:r>
              <a:rPr lang="en-US" sz="4800" b="0" i="0" u="none" strike="noStrike" cap="none">
                <a:solidFill>
                  <a:srgbClr val="344769"/>
                </a:solidFill>
                <a:latin typeface="Roboto Condensed"/>
                <a:ea typeface="Roboto Condensed"/>
                <a:cs typeface="Roboto Condensed"/>
                <a:sym typeface="Roboto Condensed"/>
              </a:rPr>
              <a:t>USPTO</a:t>
            </a:r>
            <a:endParaRPr sz="4800" b="0" i="0" u="none" strike="noStrike" cap="none">
              <a:solidFill>
                <a:srgbClr val="344769"/>
              </a:solidFill>
              <a:latin typeface="Roboto Condensed"/>
              <a:ea typeface="Roboto Condensed"/>
              <a:cs typeface="Roboto Condensed"/>
              <a:sym typeface="Roboto Condensed"/>
            </a:endParaRPr>
          </a:p>
        </p:txBody>
      </p:sp>
      <p:sp>
        <p:nvSpPr>
          <p:cNvPr id="566" name="Google Shape;566;p73"/>
          <p:cNvSpPr txBox="1"/>
          <p:nvPr/>
        </p:nvSpPr>
        <p:spPr>
          <a:xfrm>
            <a:off x="1039260" y="1554480"/>
            <a:ext cx="4269340" cy="301618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800" b="0" i="0" u="none" strike="noStrike" cap="none">
                <a:solidFill>
                  <a:schemeClr val="dk1"/>
                </a:solidFill>
                <a:latin typeface="Open Sans"/>
                <a:ea typeface="Open Sans"/>
                <a:cs typeface="Open Sans"/>
                <a:sym typeface="Open Sans"/>
              </a:rPr>
              <a:t>Public Views on Artificial Intelligence and Intellectual Property Policy</a:t>
            </a:r>
            <a:endParaRPr sz="2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US" sz="2400" b="0" i="0" u="none" strike="noStrike" cap="none">
                <a:solidFill>
                  <a:schemeClr val="dk1"/>
                </a:solidFill>
                <a:latin typeface="Open Sans"/>
                <a:ea typeface="Open Sans"/>
                <a:cs typeface="Open Sans"/>
                <a:sym typeface="Open Sans"/>
              </a:rPr>
              <a:t>October </a:t>
            </a:r>
            <a:r>
              <a:rPr lang="en-US" sz="2400" b="1" i="0" u="none" strike="noStrike" cap="none">
                <a:solidFill>
                  <a:schemeClr val="dk1"/>
                </a:solidFill>
                <a:latin typeface="Open Sans"/>
                <a:ea typeface="Open Sans"/>
                <a:cs typeface="Open Sans"/>
                <a:sym typeface="Open Sans"/>
              </a:rPr>
              <a:t>2020</a:t>
            </a:r>
            <a:endParaRPr/>
          </a:p>
          <a:p>
            <a:pPr marL="0" marR="0" lvl="0" indent="0" algn="l" rtl="0">
              <a:lnSpc>
                <a:spcPct val="100000"/>
              </a:lnSpc>
              <a:spcBef>
                <a:spcPts val="0"/>
              </a:spcBef>
              <a:spcAft>
                <a:spcPts val="0"/>
              </a:spcAft>
              <a:buClr>
                <a:srgbClr val="000000"/>
              </a:buClr>
              <a:buSzPts val="1400"/>
              <a:buFont typeface="Arial"/>
              <a:buNone/>
            </a:pPr>
            <a:endParaRPr sz="2400" b="1" i="0" u="none" strike="noStrike" cap="none">
              <a:solidFill>
                <a:schemeClr val="dk1"/>
              </a:solidFill>
              <a:latin typeface="Open Sans"/>
              <a:ea typeface="Open Sans"/>
              <a:cs typeface="Open Sans"/>
              <a:sym typeface="Open Sans"/>
            </a:endParaRPr>
          </a:p>
        </p:txBody>
      </p:sp>
      <p:pic>
        <p:nvPicPr>
          <p:cNvPr id="567" name="Google Shape;567;p73" descr="Chart, sunburst chart&#10;&#10;Description automatically generated"/>
          <p:cNvPicPr preferRelativeResize="0"/>
          <p:nvPr/>
        </p:nvPicPr>
        <p:blipFill rotWithShape="1">
          <a:blip r:embed="rId3">
            <a:alphaModFix/>
          </a:blip>
          <a:srcRect/>
          <a:stretch/>
        </p:blipFill>
        <p:spPr>
          <a:xfrm>
            <a:off x="5587999" y="854777"/>
            <a:ext cx="2894433" cy="376415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71"/>
        <p:cNvGrpSpPr/>
        <p:nvPr/>
      </p:nvGrpSpPr>
      <p:grpSpPr>
        <a:xfrm>
          <a:off x="0" y="0"/>
          <a:ext cx="0" cy="0"/>
          <a:chOff x="0" y="0"/>
          <a:chExt cx="0" cy="0"/>
        </a:xfrm>
      </p:grpSpPr>
      <p:sp>
        <p:nvSpPr>
          <p:cNvPr id="572" name="Google Shape;572;p74"/>
          <p:cNvSpPr/>
          <p:nvPr/>
        </p:nvSpPr>
        <p:spPr>
          <a:xfrm>
            <a:off x="-5243" y="195950"/>
            <a:ext cx="9144000" cy="109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4"/>
          <p:cNvSpPr/>
          <p:nvPr/>
        </p:nvSpPr>
        <p:spPr>
          <a:xfrm>
            <a:off x="-9185" y="1134"/>
            <a:ext cx="9144000" cy="2286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4"/>
          <p:cNvSpPr/>
          <p:nvPr/>
        </p:nvSpPr>
        <p:spPr>
          <a:xfrm rot="10800000">
            <a:off x="2651760" y="196542"/>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74"/>
          <p:cNvSpPr txBox="1">
            <a:spLocks noGrp="1"/>
          </p:cNvSpPr>
          <p:nvPr>
            <p:ph type="ctrTitle" idx="4294967295"/>
          </p:nvPr>
        </p:nvSpPr>
        <p:spPr>
          <a:xfrm>
            <a:off x="344067" y="274877"/>
            <a:ext cx="2526900" cy="115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2000"/>
              <a:buFont typeface="Avenir"/>
              <a:buNone/>
            </a:pPr>
            <a:r>
              <a:rPr lang="en-US" sz="4800" b="0" i="0" u="none" strike="noStrike" cap="none">
                <a:solidFill>
                  <a:srgbClr val="344769"/>
                </a:solidFill>
                <a:latin typeface="Roboto Condensed"/>
                <a:ea typeface="Roboto Condensed"/>
                <a:cs typeface="Roboto Condensed"/>
                <a:sym typeface="Roboto Condensed"/>
              </a:rPr>
              <a:t>USPTO</a:t>
            </a:r>
            <a:endParaRPr sz="4800" b="0" i="0" u="none" strike="noStrike" cap="none">
              <a:solidFill>
                <a:srgbClr val="344769"/>
              </a:solidFill>
              <a:latin typeface="Roboto Condensed"/>
              <a:ea typeface="Roboto Condensed"/>
              <a:cs typeface="Roboto Condensed"/>
              <a:sym typeface="Roboto Condensed"/>
            </a:endParaRPr>
          </a:p>
        </p:txBody>
      </p:sp>
      <p:sp>
        <p:nvSpPr>
          <p:cNvPr id="576" name="Google Shape;576;p74"/>
          <p:cNvSpPr txBox="1"/>
          <p:nvPr/>
        </p:nvSpPr>
        <p:spPr>
          <a:xfrm>
            <a:off x="1039260" y="822960"/>
            <a:ext cx="6434038" cy="33239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800" b="1" i="0" u="none" strike="noStrike" cap="none">
                <a:solidFill>
                  <a:srgbClr val="297384"/>
                </a:solidFill>
                <a:latin typeface="Open Sans"/>
                <a:ea typeface="Open Sans"/>
                <a:cs typeface="Open Sans"/>
                <a:sym typeface="Open Sans"/>
              </a:rPr>
              <a:t>Position</a:t>
            </a:r>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US" sz="2400" b="0" i="0" u="none" strike="noStrike" cap="none">
                <a:solidFill>
                  <a:srgbClr val="297384"/>
                </a:solidFill>
                <a:latin typeface="Open Sans"/>
                <a:ea typeface="Open Sans"/>
                <a:cs typeface="Open Sans"/>
                <a:sym typeface="Open Sans"/>
              </a:rPr>
              <a:t>A key priority of the United States Patent and Trademark Office (USPTO) is to </a:t>
            </a:r>
            <a:r>
              <a:rPr lang="en-US" sz="2800" b="1" i="0" u="none" strike="noStrike" cap="none">
                <a:solidFill>
                  <a:srgbClr val="297384"/>
                </a:solidFill>
                <a:latin typeface="Open Sans"/>
                <a:ea typeface="Open Sans"/>
                <a:cs typeface="Open Sans"/>
                <a:sym typeface="Open Sans"/>
              </a:rPr>
              <a:t>maintain United States leadership in innovation</a:t>
            </a:r>
            <a:r>
              <a:rPr lang="en-US" sz="2400" b="0" i="0" u="none" strike="noStrike" cap="none">
                <a:solidFill>
                  <a:srgbClr val="297384"/>
                </a:solidFill>
                <a:latin typeface="Open Sans"/>
                <a:ea typeface="Open Sans"/>
                <a:cs typeface="Open Sans"/>
                <a:sym typeface="Open Sans"/>
              </a:rPr>
              <a:t>, especially in emerging technologies, including artificial intelligence (AI).</a:t>
            </a:r>
            <a:endParaRPr sz="2400" b="1" i="0" u="none" strike="noStrike" cap="none">
              <a:solidFill>
                <a:srgbClr val="297384"/>
              </a:solidFill>
              <a:latin typeface="Open Sans"/>
              <a:ea typeface="Open Sans"/>
              <a:cs typeface="Open Sans"/>
              <a:sym typeface="Open Sans"/>
            </a:endParaRPr>
          </a:p>
        </p:txBody>
      </p:sp>
      <p:pic>
        <p:nvPicPr>
          <p:cNvPr id="577" name="Google Shape;577;p74"/>
          <p:cNvPicPr preferRelativeResize="0"/>
          <p:nvPr/>
        </p:nvPicPr>
        <p:blipFill rotWithShape="1">
          <a:blip r:embed="rId3">
            <a:alphaModFix/>
          </a:blip>
          <a:srcRect l="24245" r="24250"/>
          <a:stretch/>
        </p:blipFill>
        <p:spPr>
          <a:xfrm>
            <a:off x="7385127" y="622360"/>
            <a:ext cx="3012599" cy="4520006"/>
          </a:xfrm>
          <a:prstGeom prst="rect">
            <a:avLst/>
          </a:prstGeom>
          <a:noFill/>
          <a:ln>
            <a:noFill/>
          </a:ln>
        </p:spPr>
      </p:pic>
      <p:sp>
        <p:nvSpPr>
          <p:cNvPr id="578" name="Google Shape;578;p74"/>
          <p:cNvSpPr/>
          <p:nvPr/>
        </p:nvSpPr>
        <p:spPr>
          <a:xfrm rot="-5400000">
            <a:off x="7637027" y="877615"/>
            <a:ext cx="13380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74"/>
          <p:cNvSpPr/>
          <p:nvPr/>
        </p:nvSpPr>
        <p:spPr>
          <a:xfrm rot="-5400000">
            <a:off x="7827283" y="4618190"/>
            <a:ext cx="9627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74"/>
          <p:cNvSpPr/>
          <p:nvPr/>
        </p:nvSpPr>
        <p:spPr>
          <a:xfrm rot="10800000">
            <a:off x="8217125" y="1652568"/>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4"/>
          <p:cNvSpPr/>
          <p:nvPr/>
        </p:nvSpPr>
        <p:spPr>
          <a:xfrm>
            <a:off x="8205229" y="3974191"/>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85"/>
        <p:cNvGrpSpPr/>
        <p:nvPr/>
      </p:nvGrpSpPr>
      <p:grpSpPr>
        <a:xfrm>
          <a:off x="0" y="0"/>
          <a:ext cx="0" cy="0"/>
          <a:chOff x="0" y="0"/>
          <a:chExt cx="0" cy="0"/>
        </a:xfrm>
      </p:grpSpPr>
      <p:sp>
        <p:nvSpPr>
          <p:cNvPr id="586" name="Google Shape;586;p75"/>
          <p:cNvSpPr/>
          <p:nvPr/>
        </p:nvSpPr>
        <p:spPr>
          <a:xfrm>
            <a:off x="-5243" y="195950"/>
            <a:ext cx="9144000" cy="109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75"/>
          <p:cNvSpPr/>
          <p:nvPr/>
        </p:nvSpPr>
        <p:spPr>
          <a:xfrm>
            <a:off x="-9185" y="1134"/>
            <a:ext cx="9144000" cy="2286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75"/>
          <p:cNvSpPr/>
          <p:nvPr/>
        </p:nvSpPr>
        <p:spPr>
          <a:xfrm rot="10800000">
            <a:off x="2651760" y="196542"/>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75"/>
          <p:cNvSpPr txBox="1">
            <a:spLocks noGrp="1"/>
          </p:cNvSpPr>
          <p:nvPr>
            <p:ph type="ctrTitle" idx="4294967295"/>
          </p:nvPr>
        </p:nvSpPr>
        <p:spPr>
          <a:xfrm>
            <a:off x="344067" y="274877"/>
            <a:ext cx="2526900" cy="115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2000"/>
              <a:buFont typeface="Avenir"/>
              <a:buNone/>
            </a:pPr>
            <a:r>
              <a:rPr lang="en-US" sz="4800" b="0" i="0" u="none" strike="noStrike" cap="none">
                <a:solidFill>
                  <a:srgbClr val="344769"/>
                </a:solidFill>
                <a:latin typeface="Roboto Condensed"/>
                <a:ea typeface="Roboto Condensed"/>
                <a:cs typeface="Roboto Condensed"/>
                <a:sym typeface="Roboto Condensed"/>
              </a:rPr>
              <a:t>USPTO</a:t>
            </a:r>
            <a:endParaRPr sz="4800" b="0" i="0" u="none" strike="noStrike" cap="none">
              <a:solidFill>
                <a:srgbClr val="344769"/>
              </a:solidFill>
              <a:latin typeface="Roboto Condensed"/>
              <a:ea typeface="Roboto Condensed"/>
              <a:cs typeface="Roboto Condensed"/>
              <a:sym typeface="Roboto Condensed"/>
            </a:endParaRPr>
          </a:p>
        </p:txBody>
      </p:sp>
      <p:sp>
        <p:nvSpPr>
          <p:cNvPr id="590" name="Google Shape;590;p75"/>
          <p:cNvSpPr txBox="1"/>
          <p:nvPr/>
        </p:nvSpPr>
        <p:spPr>
          <a:xfrm>
            <a:off x="1039260" y="822960"/>
            <a:ext cx="6434038" cy="313929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800" b="1" i="0" u="none" strike="noStrike" cap="none">
                <a:solidFill>
                  <a:srgbClr val="297384"/>
                </a:solidFill>
                <a:latin typeface="Open Sans"/>
                <a:ea typeface="Open Sans"/>
                <a:cs typeface="Open Sans"/>
                <a:sym typeface="Open Sans"/>
              </a:rPr>
              <a:t>Current Work</a:t>
            </a:r>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297384"/>
              </a:solidFill>
              <a:latin typeface="Open Sans"/>
              <a:ea typeface="Open Sans"/>
              <a:cs typeface="Open Sans"/>
              <a:sym typeface="Open Sans"/>
            </a:endParaRPr>
          </a:p>
          <a:p>
            <a:pPr marL="457200" marR="0" lvl="0" indent="-457200" algn="l" rtl="0">
              <a:lnSpc>
                <a:spcPct val="100000"/>
              </a:lnSpc>
              <a:spcBef>
                <a:spcPts val="0"/>
              </a:spcBef>
              <a:spcAft>
                <a:spcPts val="0"/>
              </a:spcAft>
              <a:buClr>
                <a:srgbClr val="297384"/>
              </a:buClr>
              <a:buSzPts val="1960"/>
              <a:buFont typeface="Arial"/>
              <a:buChar char="•"/>
            </a:pPr>
            <a:r>
              <a:rPr lang="en-US" sz="2800" b="0" i="0" u="none" strike="noStrike" cap="none">
                <a:solidFill>
                  <a:srgbClr val="297384"/>
                </a:solidFill>
                <a:latin typeface="Open Sans"/>
                <a:ea typeface="Open Sans"/>
                <a:cs typeface="Open Sans"/>
                <a:sym typeface="Open Sans"/>
              </a:rPr>
              <a:t>June 2022</a:t>
            </a:r>
            <a:endParaRPr/>
          </a:p>
          <a:p>
            <a:pPr marL="457200" marR="0" lvl="0" indent="-457200" algn="l" rtl="0">
              <a:lnSpc>
                <a:spcPct val="100000"/>
              </a:lnSpc>
              <a:spcBef>
                <a:spcPts val="0"/>
              </a:spcBef>
              <a:spcAft>
                <a:spcPts val="0"/>
              </a:spcAft>
              <a:buClr>
                <a:srgbClr val="297384"/>
              </a:buClr>
              <a:buSzPts val="1960"/>
              <a:buFont typeface="Arial"/>
              <a:buChar char="•"/>
            </a:pPr>
            <a:r>
              <a:rPr lang="en-US" sz="2800" b="0" i="0" u="none" strike="noStrike" cap="none">
                <a:solidFill>
                  <a:srgbClr val="297384"/>
                </a:solidFill>
                <a:latin typeface="Open Sans"/>
                <a:ea typeface="Open Sans"/>
                <a:cs typeface="Open Sans"/>
                <a:sym typeface="Open Sans"/>
              </a:rPr>
              <a:t>AI/ET Partnership</a:t>
            </a:r>
            <a:endParaRPr sz="2800" b="0" i="0" u="none" strike="noStrike" cap="none">
              <a:solidFill>
                <a:srgbClr val="297384"/>
              </a:solidFill>
              <a:latin typeface="Open Sans"/>
              <a:ea typeface="Open Sans"/>
              <a:cs typeface="Open Sans"/>
              <a:sym typeface="Open Sans"/>
            </a:endParaRPr>
          </a:p>
          <a:p>
            <a:pPr marL="457200" marR="0" lvl="0" indent="-457200" algn="l" rtl="0">
              <a:lnSpc>
                <a:spcPct val="100000"/>
              </a:lnSpc>
              <a:spcBef>
                <a:spcPts val="0"/>
              </a:spcBef>
              <a:spcAft>
                <a:spcPts val="0"/>
              </a:spcAft>
              <a:buClr>
                <a:srgbClr val="297384"/>
              </a:buClr>
              <a:buSzPts val="1960"/>
              <a:buFont typeface="Arial"/>
              <a:buChar char="•"/>
            </a:pPr>
            <a:r>
              <a:rPr lang="en-US" sz="2800" b="0" i="0" u="none" strike="noStrike" cap="none">
                <a:solidFill>
                  <a:srgbClr val="297384"/>
                </a:solidFill>
                <a:latin typeface="Open Sans"/>
                <a:ea typeface="Open Sans"/>
                <a:cs typeface="Open Sans"/>
                <a:sym typeface="Open Sans"/>
              </a:rPr>
              <a:t>Brings stakeholders together </a:t>
            </a:r>
            <a:endParaRPr/>
          </a:p>
          <a:p>
            <a:pPr marL="457200" marR="0" lvl="0" indent="-457200" algn="l" rtl="0">
              <a:lnSpc>
                <a:spcPct val="100000"/>
              </a:lnSpc>
              <a:spcBef>
                <a:spcPts val="0"/>
              </a:spcBef>
              <a:spcAft>
                <a:spcPts val="0"/>
              </a:spcAft>
              <a:buClr>
                <a:srgbClr val="297384"/>
              </a:buClr>
              <a:buSzPts val="1960"/>
              <a:buFont typeface="Arial"/>
              <a:buChar char="•"/>
            </a:pPr>
            <a:r>
              <a:rPr lang="en-US" sz="2800" b="0" i="0" u="none" strike="noStrike" cap="none">
                <a:solidFill>
                  <a:srgbClr val="297384"/>
                </a:solidFill>
                <a:latin typeface="Open Sans"/>
                <a:ea typeface="Open Sans"/>
                <a:cs typeface="Open Sans"/>
                <a:sym typeface="Open Sans"/>
              </a:rPr>
              <a:t>Explores the intersection of intellectual property and AI/ET.</a:t>
            </a:r>
            <a:endParaRPr/>
          </a:p>
        </p:txBody>
      </p:sp>
      <p:pic>
        <p:nvPicPr>
          <p:cNvPr id="591" name="Google Shape;591;p75"/>
          <p:cNvPicPr preferRelativeResize="0"/>
          <p:nvPr/>
        </p:nvPicPr>
        <p:blipFill rotWithShape="1">
          <a:blip r:embed="rId3">
            <a:alphaModFix/>
          </a:blip>
          <a:srcRect l="24245" r="24250"/>
          <a:stretch/>
        </p:blipFill>
        <p:spPr>
          <a:xfrm>
            <a:off x="7385127" y="622360"/>
            <a:ext cx="3012599" cy="4520006"/>
          </a:xfrm>
          <a:prstGeom prst="rect">
            <a:avLst/>
          </a:prstGeom>
          <a:noFill/>
          <a:ln>
            <a:noFill/>
          </a:ln>
        </p:spPr>
      </p:pic>
      <p:sp>
        <p:nvSpPr>
          <p:cNvPr id="592" name="Google Shape;592;p75"/>
          <p:cNvSpPr/>
          <p:nvPr/>
        </p:nvSpPr>
        <p:spPr>
          <a:xfrm rot="-5400000">
            <a:off x="7637027" y="877615"/>
            <a:ext cx="13380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75"/>
          <p:cNvSpPr/>
          <p:nvPr/>
        </p:nvSpPr>
        <p:spPr>
          <a:xfrm rot="-5400000">
            <a:off x="7827283" y="4618190"/>
            <a:ext cx="9627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75"/>
          <p:cNvSpPr/>
          <p:nvPr/>
        </p:nvSpPr>
        <p:spPr>
          <a:xfrm rot="10800000">
            <a:off x="8217125" y="1652568"/>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75"/>
          <p:cNvSpPr/>
          <p:nvPr/>
        </p:nvSpPr>
        <p:spPr>
          <a:xfrm>
            <a:off x="8205229" y="3974191"/>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99"/>
        <p:cNvGrpSpPr/>
        <p:nvPr/>
      </p:nvGrpSpPr>
      <p:grpSpPr>
        <a:xfrm>
          <a:off x="0" y="0"/>
          <a:ext cx="0" cy="0"/>
          <a:chOff x="0" y="0"/>
          <a:chExt cx="0" cy="0"/>
        </a:xfrm>
      </p:grpSpPr>
      <p:sp>
        <p:nvSpPr>
          <p:cNvPr id="600" name="Google Shape;600;p76"/>
          <p:cNvSpPr/>
          <p:nvPr/>
        </p:nvSpPr>
        <p:spPr>
          <a:xfrm>
            <a:off x="-5243" y="195950"/>
            <a:ext cx="9144000" cy="109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76"/>
          <p:cNvSpPr/>
          <p:nvPr/>
        </p:nvSpPr>
        <p:spPr>
          <a:xfrm>
            <a:off x="-9185" y="1134"/>
            <a:ext cx="9144000" cy="2286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76"/>
          <p:cNvSpPr/>
          <p:nvPr/>
        </p:nvSpPr>
        <p:spPr>
          <a:xfrm rot="10800000">
            <a:off x="2651760" y="196542"/>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76"/>
          <p:cNvSpPr txBox="1">
            <a:spLocks noGrp="1"/>
          </p:cNvSpPr>
          <p:nvPr>
            <p:ph type="ctrTitle" idx="4294967295"/>
          </p:nvPr>
        </p:nvSpPr>
        <p:spPr>
          <a:xfrm>
            <a:off x="344067" y="274877"/>
            <a:ext cx="2526900" cy="115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2000"/>
              <a:buFont typeface="Avenir"/>
              <a:buNone/>
            </a:pPr>
            <a:r>
              <a:rPr lang="en-US" sz="4800" b="0" i="0" u="none" strike="noStrike" cap="none">
                <a:solidFill>
                  <a:srgbClr val="344769"/>
                </a:solidFill>
                <a:latin typeface="Roboto Condensed"/>
                <a:ea typeface="Roboto Condensed"/>
                <a:cs typeface="Roboto Condensed"/>
                <a:sym typeface="Roboto Condensed"/>
              </a:rPr>
              <a:t>USPTO</a:t>
            </a:r>
            <a:endParaRPr sz="4800" b="0" i="0" u="none" strike="noStrike" cap="none">
              <a:solidFill>
                <a:srgbClr val="344769"/>
              </a:solidFill>
              <a:latin typeface="Roboto Condensed"/>
              <a:ea typeface="Roboto Condensed"/>
              <a:cs typeface="Roboto Condensed"/>
              <a:sym typeface="Roboto Condensed"/>
            </a:endParaRPr>
          </a:p>
        </p:txBody>
      </p:sp>
      <p:sp>
        <p:nvSpPr>
          <p:cNvPr id="604" name="Google Shape;604;p76"/>
          <p:cNvSpPr txBox="1"/>
          <p:nvPr/>
        </p:nvSpPr>
        <p:spPr>
          <a:xfrm>
            <a:off x="1039260" y="822960"/>
            <a:ext cx="6434038" cy="326240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800" b="1" i="0" u="none" strike="noStrike" cap="none">
                <a:solidFill>
                  <a:srgbClr val="297384"/>
                </a:solidFill>
                <a:latin typeface="Open Sans"/>
                <a:ea typeface="Open Sans"/>
                <a:cs typeface="Open Sans"/>
                <a:sym typeface="Open Sans"/>
              </a:rPr>
              <a:t>Upcoming Event</a:t>
            </a:r>
            <a:endParaRPr sz="2800" b="1" i="0" u="none" strike="noStrike" cap="none">
              <a:solidFill>
                <a:srgbClr val="297384"/>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297384"/>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297384"/>
                </a:solidFill>
                <a:latin typeface="Open Sans"/>
                <a:ea typeface="Open Sans"/>
                <a:cs typeface="Open Sans"/>
                <a:sym typeface="Open Sans"/>
              </a:rPr>
              <a:t>APR 25, 2023 - ALEXANDRIA, VA</a:t>
            </a:r>
            <a:endParaRPr/>
          </a:p>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297384"/>
                </a:solidFill>
                <a:latin typeface="Open Sans"/>
                <a:ea typeface="Open Sans"/>
                <a:cs typeface="Open Sans"/>
                <a:sym typeface="Open Sans"/>
              </a:rPr>
              <a:t>AI Inventorship Listening Session - East Coast</a:t>
            </a:r>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297384"/>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297384"/>
                </a:solidFill>
                <a:latin typeface="Open Sans"/>
                <a:ea typeface="Open Sans"/>
                <a:cs typeface="Open Sans"/>
                <a:sym typeface="Open Sans"/>
              </a:rPr>
              <a:t>This USPTO AI/ET Partnership listening session is to seek stakeholder input on the current state of AI technologies and inventorship issues that may arise in view of the advancement of such technologies.</a:t>
            </a:r>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297384"/>
              </a:solidFill>
              <a:latin typeface="Open Sans"/>
              <a:ea typeface="Open Sans"/>
              <a:cs typeface="Open Sans"/>
              <a:sym typeface="Open Sans"/>
            </a:endParaRPr>
          </a:p>
        </p:txBody>
      </p:sp>
      <p:pic>
        <p:nvPicPr>
          <p:cNvPr id="605" name="Google Shape;605;p76"/>
          <p:cNvPicPr preferRelativeResize="0"/>
          <p:nvPr/>
        </p:nvPicPr>
        <p:blipFill rotWithShape="1">
          <a:blip r:embed="rId3">
            <a:alphaModFix/>
          </a:blip>
          <a:srcRect l="24245" r="24250"/>
          <a:stretch/>
        </p:blipFill>
        <p:spPr>
          <a:xfrm>
            <a:off x="7385127" y="622360"/>
            <a:ext cx="3012599" cy="4520006"/>
          </a:xfrm>
          <a:prstGeom prst="rect">
            <a:avLst/>
          </a:prstGeom>
          <a:noFill/>
          <a:ln>
            <a:noFill/>
          </a:ln>
        </p:spPr>
      </p:pic>
      <p:sp>
        <p:nvSpPr>
          <p:cNvPr id="606" name="Google Shape;606;p76"/>
          <p:cNvSpPr/>
          <p:nvPr/>
        </p:nvSpPr>
        <p:spPr>
          <a:xfrm rot="-5400000">
            <a:off x="7637027" y="877615"/>
            <a:ext cx="13380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6"/>
          <p:cNvSpPr/>
          <p:nvPr/>
        </p:nvSpPr>
        <p:spPr>
          <a:xfrm rot="-5400000">
            <a:off x="7827283" y="4618190"/>
            <a:ext cx="9627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6"/>
          <p:cNvSpPr/>
          <p:nvPr/>
        </p:nvSpPr>
        <p:spPr>
          <a:xfrm rot="10800000">
            <a:off x="8217125" y="1652568"/>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76"/>
          <p:cNvSpPr/>
          <p:nvPr/>
        </p:nvSpPr>
        <p:spPr>
          <a:xfrm>
            <a:off x="8205229" y="3974191"/>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77"/>
          <p:cNvPicPr preferRelativeResize="0"/>
          <p:nvPr/>
        </p:nvPicPr>
        <p:blipFill rotWithShape="1">
          <a:blip r:embed="rId3">
            <a:alphaModFix amt="50000"/>
          </a:blip>
          <a:srcRect t="6889" b="6888"/>
          <a:stretch/>
        </p:blipFill>
        <p:spPr>
          <a:xfrm>
            <a:off x="-1160" y="-10200"/>
            <a:ext cx="9145160" cy="5153700"/>
          </a:xfrm>
          <a:prstGeom prst="rect">
            <a:avLst/>
          </a:prstGeom>
          <a:noFill/>
          <a:ln>
            <a:noFill/>
          </a:ln>
        </p:spPr>
      </p:pic>
      <p:sp>
        <p:nvSpPr>
          <p:cNvPr id="615" name="Google Shape;615;p77"/>
          <p:cNvSpPr txBox="1"/>
          <p:nvPr/>
        </p:nvSpPr>
        <p:spPr>
          <a:xfrm>
            <a:off x="1419447" y="3121270"/>
            <a:ext cx="7724553" cy="62321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Roboto Condensed"/>
                <a:ea typeface="Roboto Condensed"/>
                <a:cs typeface="Roboto Condensed"/>
                <a:sym typeface="Roboto Condensed"/>
              </a:rPr>
              <a:t>Personal observations?</a:t>
            </a:r>
            <a:endParaRPr sz="1100" b="0" i="0" u="none" strike="noStrike" cap="none">
              <a:solidFill>
                <a:schemeClr val="lt1"/>
              </a:solidFill>
              <a:latin typeface="Roboto Condensed"/>
              <a:ea typeface="Roboto Condensed"/>
              <a:cs typeface="Roboto Condensed"/>
              <a:sym typeface="Roboto Condensed"/>
            </a:endParaRPr>
          </a:p>
        </p:txBody>
      </p:sp>
      <p:sp>
        <p:nvSpPr>
          <p:cNvPr id="616" name="Google Shape;616;p77"/>
          <p:cNvSpPr/>
          <p:nvPr/>
        </p:nvSpPr>
        <p:spPr>
          <a:xfrm rot="-5400000">
            <a:off x="-2468101" y="2457900"/>
            <a:ext cx="5153700" cy="217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7"/>
          <p:cNvSpPr/>
          <p:nvPr/>
        </p:nvSpPr>
        <p:spPr>
          <a:xfrm rot="5400000">
            <a:off x="110775" y="1664899"/>
            <a:ext cx="4695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7"/>
          <p:cNvSpPr/>
          <p:nvPr/>
        </p:nvSpPr>
        <p:spPr>
          <a:xfrm rot="-309428">
            <a:off x="6471676" y="2652150"/>
            <a:ext cx="2336257" cy="1900110"/>
          </a:xfrm>
          <a:prstGeom prst="arc">
            <a:avLst>
              <a:gd name="adj1" fmla="val 15285053"/>
              <a:gd name="adj2" fmla="val 659319"/>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622"/>
        <p:cNvGrpSpPr/>
        <p:nvPr/>
      </p:nvGrpSpPr>
      <p:grpSpPr>
        <a:xfrm>
          <a:off x="0" y="0"/>
          <a:ext cx="0" cy="0"/>
          <a:chOff x="0" y="0"/>
          <a:chExt cx="0" cy="0"/>
        </a:xfrm>
      </p:grpSpPr>
      <p:pic>
        <p:nvPicPr>
          <p:cNvPr id="623" name="Google Shape;623;p78"/>
          <p:cNvPicPr preferRelativeResize="0"/>
          <p:nvPr/>
        </p:nvPicPr>
        <p:blipFill rotWithShape="1">
          <a:blip r:embed="rId3">
            <a:alphaModFix amt="28000"/>
          </a:blip>
          <a:srcRect t="6253" b="9350"/>
          <a:stretch/>
        </p:blipFill>
        <p:spPr>
          <a:xfrm>
            <a:off x="2575" y="0"/>
            <a:ext cx="9144003" cy="5143501"/>
          </a:xfrm>
          <a:prstGeom prst="rect">
            <a:avLst/>
          </a:prstGeom>
          <a:noFill/>
          <a:ln>
            <a:noFill/>
          </a:ln>
        </p:spPr>
      </p:pic>
      <p:sp>
        <p:nvSpPr>
          <p:cNvPr id="624" name="Google Shape;624;p78"/>
          <p:cNvSpPr/>
          <p:nvPr/>
        </p:nvSpPr>
        <p:spPr>
          <a:xfrm>
            <a:off x="404125" y="1396100"/>
            <a:ext cx="3517800" cy="26454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78"/>
          <p:cNvSpPr txBox="1">
            <a:spLocks noGrp="1"/>
          </p:cNvSpPr>
          <p:nvPr>
            <p:ph type="ctrTitle"/>
          </p:nvPr>
        </p:nvSpPr>
        <p:spPr>
          <a:xfrm>
            <a:off x="477274" y="2144250"/>
            <a:ext cx="336545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800"/>
              <a:buNone/>
            </a:pPr>
            <a:r>
              <a:rPr lang="en-US" sz="3600" b="0" dirty="0">
                <a:solidFill>
                  <a:schemeClr val="lt1"/>
                </a:solidFill>
                <a:latin typeface="Roboto Condensed"/>
                <a:ea typeface="Roboto Condensed"/>
                <a:cs typeface="Roboto Condensed"/>
                <a:sym typeface="Roboto Condensed"/>
              </a:rPr>
              <a:t>LLM AI Capabilities</a:t>
            </a:r>
            <a:endParaRPr sz="2400" b="0" dirty="0">
              <a:solidFill>
                <a:schemeClr val="lt1"/>
              </a:solidFill>
              <a:latin typeface="Roboto Condensed"/>
              <a:ea typeface="Roboto Condensed"/>
              <a:cs typeface="Roboto Condensed"/>
              <a:sym typeface="Roboto Condensed"/>
            </a:endParaRPr>
          </a:p>
        </p:txBody>
      </p:sp>
      <p:sp>
        <p:nvSpPr>
          <p:cNvPr id="626" name="Google Shape;626;p78"/>
          <p:cNvSpPr/>
          <p:nvPr/>
        </p:nvSpPr>
        <p:spPr>
          <a:xfrm rot="-5400000" flipH="1">
            <a:off x="2618850" y="2679050"/>
            <a:ext cx="2645100" cy="79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8"/>
          <p:cNvSpPr/>
          <p:nvPr/>
        </p:nvSpPr>
        <p:spPr>
          <a:xfrm rot="5400000" flipH="1">
            <a:off x="3917725" y="1743550"/>
            <a:ext cx="251100" cy="242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78"/>
          <p:cNvSpPr/>
          <p:nvPr/>
        </p:nvSpPr>
        <p:spPr>
          <a:xfrm rot="-5400000" flipH="1">
            <a:off x="-185724" y="2573625"/>
            <a:ext cx="1148100" cy="78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DEA627"/>
              </a:highlight>
              <a:latin typeface="Arial"/>
              <a:ea typeface="Arial"/>
              <a:cs typeface="Arial"/>
              <a:sym typeface="Arial"/>
            </a:endParaRPr>
          </a:p>
        </p:txBody>
      </p:sp>
      <p:sp>
        <p:nvSpPr>
          <p:cNvPr id="629" name="Google Shape;629;p78"/>
          <p:cNvSpPr/>
          <p:nvPr/>
        </p:nvSpPr>
        <p:spPr>
          <a:xfrm>
            <a:off x="343200" y="412437"/>
            <a:ext cx="640200" cy="6471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DEA627"/>
                </a:solidFill>
                <a:latin typeface="Roboto Condensed"/>
                <a:ea typeface="Roboto Condensed"/>
                <a:cs typeface="Roboto Condensed"/>
                <a:sym typeface="Roboto Condensed"/>
              </a:rPr>
              <a:t>04</a:t>
            </a:r>
            <a:endParaRPr sz="2400" b="0" i="0" u="none" strike="noStrike" cap="none">
              <a:solidFill>
                <a:srgbClr val="DEA627"/>
              </a:solidFill>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50"/>
          <p:cNvPicPr preferRelativeResize="0"/>
          <p:nvPr/>
        </p:nvPicPr>
        <p:blipFill rotWithShape="1">
          <a:blip r:embed="rId3">
            <a:alphaModFix amt="50000"/>
          </a:blip>
          <a:srcRect t="6889" b="6888"/>
          <a:stretch/>
        </p:blipFill>
        <p:spPr>
          <a:xfrm>
            <a:off x="-575" y="-10200"/>
            <a:ext cx="9145160" cy="5239942"/>
          </a:xfrm>
          <a:prstGeom prst="rect">
            <a:avLst/>
          </a:prstGeom>
          <a:noFill/>
          <a:ln>
            <a:noFill/>
          </a:ln>
        </p:spPr>
      </p:pic>
      <p:sp>
        <p:nvSpPr>
          <p:cNvPr id="200" name="Google Shape;200;p50"/>
          <p:cNvSpPr txBox="1"/>
          <p:nvPr/>
        </p:nvSpPr>
        <p:spPr>
          <a:xfrm>
            <a:off x="1419447" y="3121270"/>
            <a:ext cx="9145200" cy="746328"/>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400" b="0" i="0" u="none" strike="noStrike" cap="none">
                <a:solidFill>
                  <a:schemeClr val="lt1"/>
                </a:solidFill>
                <a:latin typeface="Roboto Condensed"/>
                <a:ea typeface="Roboto Condensed"/>
                <a:cs typeface="Roboto Condensed"/>
                <a:sym typeface="Roboto Condensed"/>
              </a:rPr>
              <a:t>Let’s Set Our Feet</a:t>
            </a:r>
            <a:endParaRPr/>
          </a:p>
        </p:txBody>
      </p:sp>
      <p:sp>
        <p:nvSpPr>
          <p:cNvPr id="201" name="Google Shape;201;p50"/>
          <p:cNvSpPr/>
          <p:nvPr/>
        </p:nvSpPr>
        <p:spPr>
          <a:xfrm rot="-5400000">
            <a:off x="-2468101" y="2457900"/>
            <a:ext cx="5153700" cy="217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50"/>
          <p:cNvSpPr/>
          <p:nvPr/>
        </p:nvSpPr>
        <p:spPr>
          <a:xfrm rot="5400000">
            <a:off x="110775" y="1664899"/>
            <a:ext cx="4695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50"/>
          <p:cNvSpPr/>
          <p:nvPr/>
        </p:nvSpPr>
        <p:spPr>
          <a:xfrm rot="-309428">
            <a:off x="6471676" y="2652150"/>
            <a:ext cx="2336257" cy="1900110"/>
          </a:xfrm>
          <a:prstGeom prst="arc">
            <a:avLst>
              <a:gd name="adj1" fmla="val 15285053"/>
              <a:gd name="adj2" fmla="val 659319"/>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9"/>
          <p:cNvSpPr/>
          <p:nvPr/>
        </p:nvSpPr>
        <p:spPr>
          <a:xfrm>
            <a:off x="5299650" y="150"/>
            <a:ext cx="3844500" cy="51435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5" name="Google Shape;635;p79"/>
          <p:cNvPicPr preferRelativeResize="0"/>
          <p:nvPr/>
        </p:nvPicPr>
        <p:blipFill rotWithShape="1">
          <a:blip r:embed="rId3">
            <a:alphaModFix amt="20000"/>
          </a:blip>
          <a:srcRect r="19244"/>
          <a:stretch/>
        </p:blipFill>
        <p:spPr>
          <a:xfrm>
            <a:off x="5319718" y="4658"/>
            <a:ext cx="6225192" cy="5143499"/>
          </a:xfrm>
          <a:prstGeom prst="rect">
            <a:avLst/>
          </a:prstGeom>
          <a:noFill/>
          <a:ln>
            <a:noFill/>
          </a:ln>
        </p:spPr>
      </p:pic>
      <p:sp>
        <p:nvSpPr>
          <p:cNvPr id="636" name="Google Shape;636;p79"/>
          <p:cNvSpPr txBox="1">
            <a:spLocks noGrp="1"/>
          </p:cNvSpPr>
          <p:nvPr>
            <p:ph type="body" idx="4294967295"/>
          </p:nvPr>
        </p:nvSpPr>
        <p:spPr>
          <a:xfrm>
            <a:off x="762000" y="366338"/>
            <a:ext cx="4101900" cy="3524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600"/>
              </a:spcBef>
              <a:spcAft>
                <a:spcPts val="0"/>
              </a:spcAft>
              <a:buSzPts val="3000"/>
              <a:buNone/>
            </a:pPr>
            <a:r>
              <a:rPr lang="en-US" sz="2800">
                <a:solidFill>
                  <a:srgbClr val="297384"/>
                </a:solidFill>
                <a:latin typeface="Roboto Condensed"/>
                <a:ea typeface="Roboto Condensed"/>
                <a:cs typeface="Roboto Condensed"/>
                <a:sym typeface="Roboto Condensed"/>
              </a:rPr>
              <a:t>GPT-4 Technical Report</a:t>
            </a:r>
            <a:endParaRPr sz="2800">
              <a:solidFill>
                <a:srgbClr val="297384"/>
              </a:solidFill>
              <a:latin typeface="Roboto Condensed"/>
              <a:ea typeface="Roboto Condensed"/>
              <a:cs typeface="Roboto Condensed"/>
              <a:sym typeface="Roboto Condensed"/>
            </a:endParaRPr>
          </a:p>
          <a:p>
            <a:pPr marL="0" lvl="0" indent="0" algn="l" rtl="0">
              <a:lnSpc>
                <a:spcPct val="100000"/>
              </a:lnSpc>
              <a:spcBef>
                <a:spcPts val="600"/>
              </a:spcBef>
              <a:spcAft>
                <a:spcPts val="0"/>
              </a:spcAft>
              <a:buSzPts val="3000"/>
              <a:buNone/>
            </a:pPr>
            <a:r>
              <a:rPr lang="en-US" sz="2400">
                <a:latin typeface="Open Sans"/>
                <a:ea typeface="Open Sans"/>
                <a:cs typeface="Open Sans"/>
                <a:sym typeface="Open Sans"/>
              </a:rPr>
              <a:t>OpenAI published data that shows the significant increases in the tool’s capabilities.</a:t>
            </a:r>
            <a:endParaRPr/>
          </a:p>
        </p:txBody>
      </p:sp>
      <p:sp>
        <p:nvSpPr>
          <p:cNvPr id="637" name="Google Shape;637;p79"/>
          <p:cNvSpPr/>
          <p:nvPr/>
        </p:nvSpPr>
        <p:spPr>
          <a:xfrm>
            <a:off x="5793325" y="785788"/>
            <a:ext cx="2007300" cy="3575400"/>
          </a:xfrm>
          <a:prstGeom prst="rect">
            <a:avLst/>
          </a:prstGeom>
          <a:solidFill>
            <a:srgbClr val="CFD8DC">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44769"/>
                </a:solidFill>
                <a:latin typeface="Source Sans Pro"/>
                <a:ea typeface="Source Sans Pro"/>
                <a:cs typeface="Source Sans Pro"/>
                <a:sym typeface="Source Sans Pro"/>
              </a:rPr>
              <a:t>Place your screenshot here</a:t>
            </a:r>
            <a:endParaRPr sz="1000" b="0" i="0" u="none" strike="noStrike" cap="none">
              <a:solidFill>
                <a:srgbClr val="344769"/>
              </a:solidFill>
              <a:latin typeface="Source Sans Pro"/>
              <a:ea typeface="Source Sans Pro"/>
              <a:cs typeface="Source Sans Pro"/>
              <a:sym typeface="Source Sans Pro"/>
            </a:endParaRPr>
          </a:p>
        </p:txBody>
      </p:sp>
      <p:grpSp>
        <p:nvGrpSpPr>
          <p:cNvPr id="638" name="Google Shape;638;p79"/>
          <p:cNvGrpSpPr/>
          <p:nvPr/>
        </p:nvGrpSpPr>
        <p:grpSpPr>
          <a:xfrm>
            <a:off x="5734200" y="373572"/>
            <a:ext cx="2119546" cy="4396359"/>
            <a:chOff x="2547150" y="238125"/>
            <a:chExt cx="2525675" cy="5238750"/>
          </a:xfrm>
        </p:grpSpPr>
        <p:sp>
          <p:nvSpPr>
            <p:cNvPr id="639" name="Google Shape;639;p79"/>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79"/>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79"/>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79"/>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3" name="Google Shape;643;p79"/>
          <p:cNvSpPr/>
          <p:nvPr/>
        </p:nvSpPr>
        <p:spPr>
          <a:xfrm rot="-5400000" flipH="1">
            <a:off x="4959301" y="3770018"/>
            <a:ext cx="406200" cy="293100"/>
          </a:xfrm>
          <a:prstGeom prst="triangle">
            <a:avLst>
              <a:gd name="adj" fmla="val 50000"/>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9"/>
          <p:cNvSpPr/>
          <p:nvPr/>
        </p:nvSpPr>
        <p:spPr>
          <a:xfrm rot="-5400000">
            <a:off x="-2468101" y="2457900"/>
            <a:ext cx="5153700" cy="2175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79"/>
          <p:cNvSpPr/>
          <p:nvPr/>
        </p:nvSpPr>
        <p:spPr>
          <a:xfrm rot="5400000">
            <a:off x="71171" y="1914491"/>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6" name="Google Shape;646;p79"/>
          <p:cNvPicPr preferRelativeResize="0"/>
          <p:nvPr/>
        </p:nvPicPr>
        <p:blipFill rotWithShape="1">
          <a:blip r:embed="rId4">
            <a:alphaModFix/>
          </a:blip>
          <a:srcRect/>
          <a:stretch/>
        </p:blipFill>
        <p:spPr>
          <a:xfrm>
            <a:off x="5793325" y="1286472"/>
            <a:ext cx="2007300" cy="2570062"/>
          </a:xfrm>
          <a:prstGeom prst="rect">
            <a:avLst/>
          </a:prstGeom>
          <a:noFill/>
          <a:ln>
            <a:noFill/>
          </a:ln>
        </p:spPr>
      </p:pic>
      <p:sp>
        <p:nvSpPr>
          <p:cNvPr id="647" name="Google Shape;647;p79"/>
          <p:cNvSpPr/>
          <p:nvPr/>
        </p:nvSpPr>
        <p:spPr>
          <a:xfrm>
            <a:off x="182880" y="4505113"/>
            <a:ext cx="2183681" cy="346218"/>
          </a:xfrm>
          <a:prstGeom prst="rect">
            <a:avLst/>
          </a:prstGeom>
          <a:solidFill>
            <a:srgbClr val="344769">
              <a:alpha val="64705"/>
            </a:srgbClr>
          </a:solidFill>
          <a:ln>
            <a:noFill/>
          </a:ln>
        </p:spPr>
        <p:txBody>
          <a:bodyPr spcFirstLastPara="1" wrap="square" lIns="68575" tIns="34275" rIns="68575" bIns="34275" anchor="t" anchorCtr="0">
            <a:spAutoFit/>
          </a:bodyPr>
          <a:lstStyle/>
          <a:p>
            <a:pPr marL="0" marR="0" lvl="0" indent="0" algn="ctr" rtl="0">
              <a:lnSpc>
                <a:spcPct val="150000"/>
              </a:lnSpc>
              <a:spcBef>
                <a:spcPts val="0"/>
              </a:spcBef>
              <a:spcAft>
                <a:spcPts val="0"/>
              </a:spcAft>
              <a:buNone/>
            </a:pPr>
            <a:r>
              <a:rPr lang="en-US" sz="1200" b="0" i="0" u="none" strike="noStrike" cap="none">
                <a:solidFill>
                  <a:schemeClr val="lt1"/>
                </a:solidFill>
                <a:latin typeface="Open Sans"/>
                <a:ea typeface="Open Sans"/>
                <a:cs typeface="Open Sans"/>
                <a:sym typeface="Open Sans"/>
              </a:rPr>
              <a:t>GPT-4 Technical Report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0"/>
          <p:cNvSpPr/>
          <p:nvPr/>
        </p:nvSpPr>
        <p:spPr>
          <a:xfrm>
            <a:off x="5299650" y="150"/>
            <a:ext cx="3844500" cy="51435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3" name="Google Shape;653;p80"/>
          <p:cNvPicPr preferRelativeResize="0"/>
          <p:nvPr/>
        </p:nvPicPr>
        <p:blipFill rotWithShape="1">
          <a:blip r:embed="rId3">
            <a:alphaModFix amt="20000"/>
          </a:blip>
          <a:srcRect r="19244"/>
          <a:stretch/>
        </p:blipFill>
        <p:spPr>
          <a:xfrm>
            <a:off x="5319718" y="4658"/>
            <a:ext cx="6225192" cy="5143499"/>
          </a:xfrm>
          <a:prstGeom prst="rect">
            <a:avLst/>
          </a:prstGeom>
          <a:noFill/>
          <a:ln>
            <a:noFill/>
          </a:ln>
        </p:spPr>
      </p:pic>
      <p:sp>
        <p:nvSpPr>
          <p:cNvPr id="654" name="Google Shape;654;p80"/>
          <p:cNvSpPr txBox="1">
            <a:spLocks noGrp="1"/>
          </p:cNvSpPr>
          <p:nvPr>
            <p:ph type="body" idx="4294967295"/>
          </p:nvPr>
        </p:nvSpPr>
        <p:spPr>
          <a:xfrm>
            <a:off x="762000" y="366338"/>
            <a:ext cx="4101900" cy="3524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600"/>
              </a:spcBef>
              <a:spcAft>
                <a:spcPts val="0"/>
              </a:spcAft>
              <a:buSzPts val="3000"/>
              <a:buNone/>
            </a:pPr>
            <a:r>
              <a:rPr lang="en-US" sz="2800">
                <a:solidFill>
                  <a:srgbClr val="297384"/>
                </a:solidFill>
                <a:latin typeface="Roboto Condensed"/>
                <a:ea typeface="Roboto Condensed"/>
                <a:cs typeface="Roboto Condensed"/>
                <a:sym typeface="Roboto Condensed"/>
              </a:rPr>
              <a:t>GPT-4 Technical Report</a:t>
            </a:r>
            <a:endParaRPr sz="2800">
              <a:solidFill>
                <a:srgbClr val="297384"/>
              </a:solidFill>
              <a:latin typeface="Roboto Condensed"/>
              <a:ea typeface="Roboto Condensed"/>
              <a:cs typeface="Roboto Condensed"/>
              <a:sym typeface="Roboto Condensed"/>
            </a:endParaRPr>
          </a:p>
          <a:p>
            <a:pPr marL="0" lvl="0" indent="0" algn="l" rtl="0">
              <a:lnSpc>
                <a:spcPct val="100000"/>
              </a:lnSpc>
              <a:spcBef>
                <a:spcPts val="600"/>
              </a:spcBef>
              <a:spcAft>
                <a:spcPts val="0"/>
              </a:spcAft>
              <a:buSzPts val="3000"/>
              <a:buNone/>
            </a:pPr>
            <a:r>
              <a:rPr lang="en-US" sz="2400">
                <a:latin typeface="Open Sans"/>
                <a:ea typeface="Open Sans"/>
                <a:cs typeface="Open Sans"/>
                <a:sym typeface="Open Sans"/>
              </a:rPr>
              <a:t>OpenAI published data that shows the significant increases in the tool’s capabilities.</a:t>
            </a:r>
            <a:endParaRPr/>
          </a:p>
        </p:txBody>
      </p:sp>
      <p:sp>
        <p:nvSpPr>
          <p:cNvPr id="655" name="Google Shape;655;p80"/>
          <p:cNvSpPr/>
          <p:nvPr/>
        </p:nvSpPr>
        <p:spPr>
          <a:xfrm>
            <a:off x="5793325" y="785788"/>
            <a:ext cx="2007300" cy="3575400"/>
          </a:xfrm>
          <a:prstGeom prst="rect">
            <a:avLst/>
          </a:prstGeom>
          <a:solidFill>
            <a:srgbClr val="CFD8DC">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44769"/>
                </a:solidFill>
                <a:latin typeface="Source Sans Pro"/>
                <a:ea typeface="Source Sans Pro"/>
                <a:cs typeface="Source Sans Pro"/>
                <a:sym typeface="Source Sans Pro"/>
              </a:rPr>
              <a:t>Place your screenshot here</a:t>
            </a:r>
            <a:endParaRPr sz="1000" b="0" i="0" u="none" strike="noStrike" cap="none">
              <a:solidFill>
                <a:srgbClr val="344769"/>
              </a:solidFill>
              <a:latin typeface="Source Sans Pro"/>
              <a:ea typeface="Source Sans Pro"/>
              <a:cs typeface="Source Sans Pro"/>
              <a:sym typeface="Source Sans Pro"/>
            </a:endParaRPr>
          </a:p>
        </p:txBody>
      </p:sp>
      <p:grpSp>
        <p:nvGrpSpPr>
          <p:cNvPr id="656" name="Google Shape;656;p80"/>
          <p:cNvGrpSpPr/>
          <p:nvPr/>
        </p:nvGrpSpPr>
        <p:grpSpPr>
          <a:xfrm>
            <a:off x="5734200" y="373572"/>
            <a:ext cx="2119546" cy="4396359"/>
            <a:chOff x="2547150" y="238125"/>
            <a:chExt cx="2525675" cy="5238750"/>
          </a:xfrm>
        </p:grpSpPr>
        <p:sp>
          <p:nvSpPr>
            <p:cNvPr id="657" name="Google Shape;657;p80"/>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80"/>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80"/>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80"/>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1" name="Google Shape;661;p80"/>
          <p:cNvSpPr/>
          <p:nvPr/>
        </p:nvSpPr>
        <p:spPr>
          <a:xfrm rot="-5400000" flipH="1">
            <a:off x="4959301" y="3770018"/>
            <a:ext cx="406200" cy="293100"/>
          </a:xfrm>
          <a:prstGeom prst="triangle">
            <a:avLst>
              <a:gd name="adj" fmla="val 50000"/>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80"/>
          <p:cNvSpPr/>
          <p:nvPr/>
        </p:nvSpPr>
        <p:spPr>
          <a:xfrm rot="-5400000">
            <a:off x="-2468101" y="2457900"/>
            <a:ext cx="5153700" cy="2175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3" name="Google Shape;663;p80" descr="Table&#10;&#10;Description automatically generated"/>
          <p:cNvPicPr preferRelativeResize="0"/>
          <p:nvPr/>
        </p:nvPicPr>
        <p:blipFill rotWithShape="1">
          <a:blip r:embed="rId4">
            <a:alphaModFix/>
          </a:blip>
          <a:srcRect/>
          <a:stretch/>
        </p:blipFill>
        <p:spPr>
          <a:xfrm>
            <a:off x="5828193" y="1715446"/>
            <a:ext cx="1929986" cy="1702407"/>
          </a:xfrm>
          <a:prstGeom prst="rect">
            <a:avLst/>
          </a:prstGeom>
          <a:noFill/>
          <a:ln>
            <a:noFill/>
          </a:ln>
        </p:spPr>
      </p:pic>
      <p:pic>
        <p:nvPicPr>
          <p:cNvPr id="664" name="Google Shape;664;p80" descr="Table&#10;&#10;Description automatically generated"/>
          <p:cNvPicPr preferRelativeResize="0"/>
          <p:nvPr/>
        </p:nvPicPr>
        <p:blipFill rotWithShape="1">
          <a:blip r:embed="rId4">
            <a:alphaModFix/>
          </a:blip>
          <a:srcRect l="1447" t="7530" r="983" b="61438"/>
          <a:stretch/>
        </p:blipFill>
        <p:spPr>
          <a:xfrm>
            <a:off x="365760" y="1373597"/>
            <a:ext cx="8504903" cy="2386103"/>
          </a:xfrm>
          <a:prstGeom prst="rect">
            <a:avLst/>
          </a:prstGeom>
          <a:noFill/>
          <a:ln w="57150" cap="flat" cmpd="sng">
            <a:solidFill>
              <a:srgbClr val="DEA627"/>
            </a:solidFill>
            <a:prstDash val="solid"/>
            <a:round/>
            <a:headEnd type="none" w="sm" len="sm"/>
            <a:tailEnd type="none" w="sm" len="sm"/>
          </a:ln>
        </p:spPr>
      </p:pic>
      <p:sp>
        <p:nvSpPr>
          <p:cNvPr id="665" name="Google Shape;665;p80"/>
          <p:cNvSpPr/>
          <p:nvPr/>
        </p:nvSpPr>
        <p:spPr>
          <a:xfrm>
            <a:off x="3965854" y="1369090"/>
            <a:ext cx="1280676" cy="525776"/>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6" name="Google Shape;666;p80"/>
          <p:cNvSpPr/>
          <p:nvPr/>
        </p:nvSpPr>
        <p:spPr>
          <a:xfrm>
            <a:off x="7258465" y="1364584"/>
            <a:ext cx="1256385" cy="525776"/>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7" name="Google Shape;667;p80"/>
          <p:cNvSpPr/>
          <p:nvPr/>
        </p:nvSpPr>
        <p:spPr>
          <a:xfrm>
            <a:off x="653249" y="1373597"/>
            <a:ext cx="2903446" cy="525776"/>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8" name="Google Shape;668;p80"/>
          <p:cNvSpPr/>
          <p:nvPr/>
        </p:nvSpPr>
        <p:spPr>
          <a:xfrm>
            <a:off x="427077" y="2455469"/>
            <a:ext cx="3299349" cy="525776"/>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9" name="Google Shape;669;p80"/>
          <p:cNvSpPr/>
          <p:nvPr/>
        </p:nvSpPr>
        <p:spPr>
          <a:xfrm>
            <a:off x="3965854" y="2455469"/>
            <a:ext cx="1280676" cy="525776"/>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0" name="Google Shape;670;p80"/>
          <p:cNvSpPr/>
          <p:nvPr/>
        </p:nvSpPr>
        <p:spPr>
          <a:xfrm>
            <a:off x="7258465" y="2451361"/>
            <a:ext cx="1256385" cy="525776"/>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1" name="Google Shape;671;p80"/>
          <p:cNvSpPr/>
          <p:nvPr/>
        </p:nvSpPr>
        <p:spPr>
          <a:xfrm>
            <a:off x="427076" y="3011565"/>
            <a:ext cx="3299349" cy="256747"/>
          </a:xfrm>
          <a:prstGeom prst="roundRect">
            <a:avLst>
              <a:gd name="adj" fmla="val 16667"/>
            </a:avLst>
          </a:prstGeom>
          <a:solidFill>
            <a:srgbClr val="EEA392">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2" name="Google Shape;672;p80"/>
          <p:cNvSpPr/>
          <p:nvPr/>
        </p:nvSpPr>
        <p:spPr>
          <a:xfrm>
            <a:off x="3971279" y="2996714"/>
            <a:ext cx="1275250" cy="256747"/>
          </a:xfrm>
          <a:prstGeom prst="roundRect">
            <a:avLst>
              <a:gd name="adj" fmla="val 16667"/>
            </a:avLst>
          </a:prstGeom>
          <a:solidFill>
            <a:srgbClr val="EEA392">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3" name="Google Shape;673;p80"/>
          <p:cNvSpPr/>
          <p:nvPr/>
        </p:nvSpPr>
        <p:spPr>
          <a:xfrm>
            <a:off x="7259919" y="3011564"/>
            <a:ext cx="1254931" cy="256747"/>
          </a:xfrm>
          <a:prstGeom prst="roundRect">
            <a:avLst>
              <a:gd name="adj" fmla="val 16667"/>
            </a:avLst>
          </a:prstGeom>
          <a:solidFill>
            <a:srgbClr val="EEA392">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4" name="Google Shape;674;p80"/>
          <p:cNvSpPr/>
          <p:nvPr/>
        </p:nvSpPr>
        <p:spPr>
          <a:xfrm>
            <a:off x="182880" y="4505113"/>
            <a:ext cx="2183681" cy="346218"/>
          </a:xfrm>
          <a:prstGeom prst="rect">
            <a:avLst/>
          </a:prstGeom>
          <a:solidFill>
            <a:srgbClr val="344769">
              <a:alpha val="64705"/>
            </a:srgbClr>
          </a:solidFill>
          <a:ln>
            <a:noFill/>
          </a:ln>
        </p:spPr>
        <p:txBody>
          <a:bodyPr spcFirstLastPara="1" wrap="square" lIns="68575" tIns="34275" rIns="68575" bIns="34275" anchor="t" anchorCtr="0">
            <a:spAutoFit/>
          </a:bodyPr>
          <a:lstStyle/>
          <a:p>
            <a:pPr marL="0" marR="0" lvl="0" indent="0" algn="ctr" rtl="0">
              <a:lnSpc>
                <a:spcPct val="150000"/>
              </a:lnSpc>
              <a:spcBef>
                <a:spcPts val="0"/>
              </a:spcBef>
              <a:spcAft>
                <a:spcPts val="0"/>
              </a:spcAft>
              <a:buNone/>
            </a:pPr>
            <a:r>
              <a:rPr lang="en-US" sz="1200" b="0" i="0" u="none" strike="noStrike" cap="none">
                <a:solidFill>
                  <a:schemeClr val="lt1"/>
                </a:solidFill>
                <a:latin typeface="Open Sans"/>
                <a:ea typeface="Open Sans"/>
                <a:cs typeface="Open Sans"/>
                <a:sym typeface="Open Sans"/>
              </a:rPr>
              <a:t>GPT-4 Technical Report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1"/>
          <p:cNvSpPr/>
          <p:nvPr/>
        </p:nvSpPr>
        <p:spPr>
          <a:xfrm>
            <a:off x="5299650" y="150"/>
            <a:ext cx="3844500" cy="51435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0" name="Google Shape;680;p81"/>
          <p:cNvPicPr preferRelativeResize="0"/>
          <p:nvPr/>
        </p:nvPicPr>
        <p:blipFill rotWithShape="1">
          <a:blip r:embed="rId3">
            <a:alphaModFix amt="20000"/>
          </a:blip>
          <a:srcRect r="19244"/>
          <a:stretch/>
        </p:blipFill>
        <p:spPr>
          <a:xfrm>
            <a:off x="5319718" y="4658"/>
            <a:ext cx="6225192" cy="5143499"/>
          </a:xfrm>
          <a:prstGeom prst="rect">
            <a:avLst/>
          </a:prstGeom>
          <a:noFill/>
          <a:ln>
            <a:noFill/>
          </a:ln>
        </p:spPr>
      </p:pic>
      <p:sp>
        <p:nvSpPr>
          <p:cNvPr id="681" name="Google Shape;681;p81"/>
          <p:cNvSpPr txBox="1">
            <a:spLocks noGrp="1"/>
          </p:cNvSpPr>
          <p:nvPr>
            <p:ph type="body" idx="4294967295"/>
          </p:nvPr>
        </p:nvSpPr>
        <p:spPr>
          <a:xfrm>
            <a:off x="762000" y="366338"/>
            <a:ext cx="4101900" cy="3524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600"/>
              </a:spcBef>
              <a:spcAft>
                <a:spcPts val="0"/>
              </a:spcAft>
              <a:buSzPts val="3000"/>
              <a:buNone/>
            </a:pPr>
            <a:r>
              <a:rPr lang="en-US" sz="2800">
                <a:solidFill>
                  <a:srgbClr val="297384"/>
                </a:solidFill>
                <a:latin typeface="Roboto Condensed"/>
                <a:ea typeface="Roboto Condensed"/>
                <a:cs typeface="Roboto Condensed"/>
                <a:sym typeface="Roboto Condensed"/>
              </a:rPr>
              <a:t>GPT-4 Technical Report</a:t>
            </a:r>
            <a:endParaRPr sz="2800">
              <a:solidFill>
                <a:srgbClr val="297384"/>
              </a:solidFill>
              <a:latin typeface="Roboto Condensed"/>
              <a:ea typeface="Roboto Condensed"/>
              <a:cs typeface="Roboto Condensed"/>
              <a:sym typeface="Roboto Condensed"/>
            </a:endParaRPr>
          </a:p>
          <a:p>
            <a:pPr marL="0" lvl="0" indent="0" algn="l" rtl="0">
              <a:lnSpc>
                <a:spcPct val="100000"/>
              </a:lnSpc>
              <a:spcBef>
                <a:spcPts val="600"/>
              </a:spcBef>
              <a:spcAft>
                <a:spcPts val="0"/>
              </a:spcAft>
              <a:buSzPts val="3000"/>
              <a:buNone/>
            </a:pPr>
            <a:r>
              <a:rPr lang="en-US" sz="2400">
                <a:latin typeface="Open Sans"/>
                <a:ea typeface="Open Sans"/>
                <a:cs typeface="Open Sans"/>
                <a:sym typeface="Open Sans"/>
              </a:rPr>
              <a:t>OpenAI published data that shows the significant increases in the tool’s capabilities.</a:t>
            </a:r>
            <a:endParaRPr/>
          </a:p>
        </p:txBody>
      </p:sp>
      <p:sp>
        <p:nvSpPr>
          <p:cNvPr id="682" name="Google Shape;682;p81"/>
          <p:cNvSpPr/>
          <p:nvPr/>
        </p:nvSpPr>
        <p:spPr>
          <a:xfrm>
            <a:off x="5793325" y="785788"/>
            <a:ext cx="2007300" cy="3575400"/>
          </a:xfrm>
          <a:prstGeom prst="rect">
            <a:avLst/>
          </a:prstGeom>
          <a:solidFill>
            <a:srgbClr val="CFD8DC">
              <a:alpha val="4901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44769"/>
                </a:solidFill>
                <a:latin typeface="Source Sans Pro"/>
                <a:ea typeface="Source Sans Pro"/>
                <a:cs typeface="Source Sans Pro"/>
                <a:sym typeface="Source Sans Pro"/>
              </a:rPr>
              <a:t>Place your screenshot here</a:t>
            </a:r>
            <a:endParaRPr sz="1000" b="0" i="0" u="none" strike="noStrike" cap="none">
              <a:solidFill>
                <a:srgbClr val="344769"/>
              </a:solidFill>
              <a:latin typeface="Source Sans Pro"/>
              <a:ea typeface="Source Sans Pro"/>
              <a:cs typeface="Source Sans Pro"/>
              <a:sym typeface="Source Sans Pro"/>
            </a:endParaRPr>
          </a:p>
        </p:txBody>
      </p:sp>
      <p:grpSp>
        <p:nvGrpSpPr>
          <p:cNvPr id="683" name="Google Shape;683;p81"/>
          <p:cNvGrpSpPr/>
          <p:nvPr/>
        </p:nvGrpSpPr>
        <p:grpSpPr>
          <a:xfrm>
            <a:off x="5734200" y="373572"/>
            <a:ext cx="2119546" cy="4396359"/>
            <a:chOff x="2547150" y="238125"/>
            <a:chExt cx="2525675" cy="5238750"/>
          </a:xfrm>
        </p:grpSpPr>
        <p:sp>
          <p:nvSpPr>
            <p:cNvPr id="684" name="Google Shape;684;p81"/>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81"/>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81"/>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81"/>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8" name="Google Shape;688;p81"/>
          <p:cNvSpPr/>
          <p:nvPr/>
        </p:nvSpPr>
        <p:spPr>
          <a:xfrm rot="-5400000" flipH="1">
            <a:off x="4959301" y="3770018"/>
            <a:ext cx="406200" cy="293100"/>
          </a:xfrm>
          <a:prstGeom prst="triangle">
            <a:avLst>
              <a:gd name="adj" fmla="val 50000"/>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81"/>
          <p:cNvSpPr/>
          <p:nvPr/>
        </p:nvSpPr>
        <p:spPr>
          <a:xfrm rot="-5400000">
            <a:off x="-2468101" y="2457900"/>
            <a:ext cx="5153700" cy="2175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0" name="Google Shape;690;p81" descr="Table&#10;&#10;Description automatically generated"/>
          <p:cNvPicPr preferRelativeResize="0"/>
          <p:nvPr/>
        </p:nvPicPr>
        <p:blipFill rotWithShape="1">
          <a:blip r:embed="rId4">
            <a:alphaModFix/>
          </a:blip>
          <a:srcRect/>
          <a:stretch/>
        </p:blipFill>
        <p:spPr>
          <a:xfrm>
            <a:off x="5828193" y="1715446"/>
            <a:ext cx="1929986" cy="1702407"/>
          </a:xfrm>
          <a:prstGeom prst="rect">
            <a:avLst/>
          </a:prstGeom>
          <a:noFill/>
          <a:ln>
            <a:noFill/>
          </a:ln>
        </p:spPr>
      </p:pic>
      <p:pic>
        <p:nvPicPr>
          <p:cNvPr id="691" name="Google Shape;691;p81" descr="Table&#10;&#10;Description automatically generated"/>
          <p:cNvPicPr preferRelativeResize="0"/>
          <p:nvPr/>
        </p:nvPicPr>
        <p:blipFill rotWithShape="1">
          <a:blip r:embed="rId4">
            <a:alphaModFix/>
          </a:blip>
          <a:srcRect l="1048" t="46581" r="1383" b="22386"/>
          <a:stretch/>
        </p:blipFill>
        <p:spPr>
          <a:xfrm>
            <a:off x="365760" y="1373597"/>
            <a:ext cx="8504903" cy="2386103"/>
          </a:xfrm>
          <a:prstGeom prst="rect">
            <a:avLst/>
          </a:prstGeom>
          <a:noFill/>
          <a:ln w="57150" cap="flat" cmpd="sng">
            <a:solidFill>
              <a:srgbClr val="DEA627"/>
            </a:solidFill>
            <a:prstDash val="solid"/>
            <a:round/>
            <a:headEnd type="none" w="sm" len="sm"/>
            <a:tailEnd type="none" w="sm" len="sm"/>
          </a:ln>
        </p:spPr>
      </p:pic>
      <p:sp>
        <p:nvSpPr>
          <p:cNvPr id="692" name="Google Shape;692;p81"/>
          <p:cNvSpPr/>
          <p:nvPr/>
        </p:nvSpPr>
        <p:spPr>
          <a:xfrm>
            <a:off x="3965854" y="1582991"/>
            <a:ext cx="1280676" cy="822577"/>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3" name="Google Shape;693;p81"/>
          <p:cNvSpPr/>
          <p:nvPr/>
        </p:nvSpPr>
        <p:spPr>
          <a:xfrm>
            <a:off x="7258465" y="1582990"/>
            <a:ext cx="1256385" cy="822577"/>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4" name="Google Shape;694;p81"/>
          <p:cNvSpPr/>
          <p:nvPr/>
        </p:nvSpPr>
        <p:spPr>
          <a:xfrm>
            <a:off x="653249" y="1587499"/>
            <a:ext cx="2903446" cy="822577"/>
          </a:xfrm>
          <a:prstGeom prst="roundRect">
            <a:avLst>
              <a:gd name="adj" fmla="val 16667"/>
            </a:avLst>
          </a:prstGeom>
          <a:solidFill>
            <a:srgbClr val="29738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5" name="Google Shape;695;p81"/>
          <p:cNvSpPr/>
          <p:nvPr/>
        </p:nvSpPr>
        <p:spPr>
          <a:xfrm>
            <a:off x="427076" y="2444067"/>
            <a:ext cx="3299349" cy="548701"/>
          </a:xfrm>
          <a:prstGeom prst="roundRect">
            <a:avLst>
              <a:gd name="adj" fmla="val 16667"/>
            </a:avLst>
          </a:prstGeom>
          <a:solidFill>
            <a:srgbClr val="EEA392">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6" name="Google Shape;696;p81"/>
          <p:cNvSpPr/>
          <p:nvPr/>
        </p:nvSpPr>
        <p:spPr>
          <a:xfrm>
            <a:off x="3971279" y="2439559"/>
            <a:ext cx="1275250" cy="548702"/>
          </a:xfrm>
          <a:prstGeom prst="roundRect">
            <a:avLst>
              <a:gd name="adj" fmla="val 16667"/>
            </a:avLst>
          </a:prstGeom>
          <a:solidFill>
            <a:srgbClr val="EEA392">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7" name="Google Shape;697;p81"/>
          <p:cNvSpPr/>
          <p:nvPr/>
        </p:nvSpPr>
        <p:spPr>
          <a:xfrm>
            <a:off x="7259919" y="2439559"/>
            <a:ext cx="1254931" cy="544806"/>
          </a:xfrm>
          <a:prstGeom prst="roundRect">
            <a:avLst>
              <a:gd name="adj" fmla="val 16667"/>
            </a:avLst>
          </a:prstGeom>
          <a:solidFill>
            <a:srgbClr val="EEA392">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8" name="Google Shape;698;p81"/>
          <p:cNvSpPr/>
          <p:nvPr/>
        </p:nvSpPr>
        <p:spPr>
          <a:xfrm>
            <a:off x="182880" y="4505113"/>
            <a:ext cx="2183681" cy="346218"/>
          </a:xfrm>
          <a:prstGeom prst="rect">
            <a:avLst/>
          </a:prstGeom>
          <a:solidFill>
            <a:srgbClr val="344769">
              <a:alpha val="64705"/>
            </a:srgbClr>
          </a:solidFill>
          <a:ln>
            <a:noFill/>
          </a:ln>
        </p:spPr>
        <p:txBody>
          <a:bodyPr spcFirstLastPara="1" wrap="square" lIns="68575" tIns="34275" rIns="68575" bIns="34275" anchor="t" anchorCtr="0">
            <a:spAutoFit/>
          </a:bodyPr>
          <a:lstStyle/>
          <a:p>
            <a:pPr marL="0" marR="0" lvl="0" indent="0" algn="ctr" rtl="0">
              <a:lnSpc>
                <a:spcPct val="150000"/>
              </a:lnSpc>
              <a:spcBef>
                <a:spcPts val="0"/>
              </a:spcBef>
              <a:spcAft>
                <a:spcPts val="0"/>
              </a:spcAft>
              <a:buNone/>
            </a:pPr>
            <a:r>
              <a:rPr lang="en-US" sz="1200" b="0" i="0" u="none" strike="noStrike" cap="none">
                <a:solidFill>
                  <a:schemeClr val="lt1"/>
                </a:solidFill>
                <a:latin typeface="Open Sans"/>
                <a:ea typeface="Open Sans"/>
                <a:cs typeface="Open Sans"/>
                <a:sym typeface="Open Sans"/>
              </a:rPr>
              <a:t>GPT-4 Technical Report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2"/>
          <p:cNvSpPr/>
          <p:nvPr/>
        </p:nvSpPr>
        <p:spPr>
          <a:xfrm>
            <a:off x="-78158" y="-2105"/>
            <a:ext cx="3931920" cy="5143500"/>
          </a:xfrm>
          <a:prstGeom prst="rect">
            <a:avLst/>
          </a:pr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Rubik"/>
              <a:ea typeface="Rubik"/>
              <a:cs typeface="Rubik"/>
              <a:sym typeface="Rubik"/>
            </a:endParaRPr>
          </a:p>
        </p:txBody>
      </p:sp>
      <p:sp>
        <p:nvSpPr>
          <p:cNvPr id="704" name="Google Shape;704;p82"/>
          <p:cNvSpPr txBox="1">
            <a:spLocks noGrp="1"/>
          </p:cNvSpPr>
          <p:nvPr>
            <p:ph type="title"/>
          </p:nvPr>
        </p:nvSpPr>
        <p:spPr>
          <a:xfrm>
            <a:off x="324466" y="658368"/>
            <a:ext cx="3529296" cy="568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1"/>
              </a:buClr>
              <a:buSzPts val="2400"/>
              <a:buFont typeface="Rubik"/>
              <a:buNone/>
            </a:pPr>
            <a:r>
              <a:rPr lang="en-US" sz="2800" dirty="0">
                <a:solidFill>
                  <a:schemeClr val="lt1"/>
                </a:solidFill>
                <a:latin typeface="Roboto Condensed"/>
                <a:ea typeface="Roboto Condensed"/>
                <a:cs typeface="Roboto Condensed"/>
                <a:sym typeface="Roboto Condensed"/>
              </a:rPr>
              <a:t>LLM AI Capabilities</a:t>
            </a:r>
            <a:endParaRPr sz="2800" dirty="0">
              <a:solidFill>
                <a:schemeClr val="lt1"/>
              </a:solidFill>
              <a:latin typeface="Roboto Condensed"/>
              <a:ea typeface="Roboto Condensed"/>
              <a:cs typeface="Roboto Condensed"/>
              <a:sym typeface="Roboto Condensed"/>
            </a:endParaRPr>
          </a:p>
        </p:txBody>
      </p:sp>
      <p:sp>
        <p:nvSpPr>
          <p:cNvPr id="705" name="Google Shape;705;p82"/>
          <p:cNvSpPr/>
          <p:nvPr/>
        </p:nvSpPr>
        <p:spPr>
          <a:xfrm>
            <a:off x="324466" y="1737360"/>
            <a:ext cx="3291840" cy="1967367"/>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Potential Weaknesses</a:t>
            </a:r>
            <a:endParaRPr sz="2000" b="1" i="0" u="none" strike="noStrike" cap="none">
              <a:solidFill>
                <a:schemeClr val="lt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Accuracy</a:t>
            </a:r>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Complex Explanations</a:t>
            </a:r>
            <a:endParaRPr sz="2000" b="0" i="0" u="none" strike="noStrike" cap="none">
              <a:solidFill>
                <a:schemeClr val="lt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Understanding Context</a:t>
            </a:r>
            <a:endParaRPr sz="2000" b="0" i="0" u="none" strike="noStrike" cap="none">
              <a:solidFill>
                <a:schemeClr val="lt1"/>
              </a:solidFill>
              <a:latin typeface="Open Sans"/>
              <a:ea typeface="Open Sans"/>
              <a:cs typeface="Open Sans"/>
              <a:sym typeface="Open Sans"/>
            </a:endParaRPr>
          </a:p>
        </p:txBody>
      </p:sp>
      <p:sp>
        <p:nvSpPr>
          <p:cNvPr id="706" name="Google Shape;706;p82"/>
          <p:cNvSpPr/>
          <p:nvPr/>
        </p:nvSpPr>
        <p:spPr>
          <a:xfrm rot="5400000">
            <a:off x="3657600" y="210312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7" name="Google Shape;707;p82"/>
          <p:cNvGrpSpPr/>
          <p:nvPr/>
        </p:nvGrpSpPr>
        <p:grpSpPr>
          <a:xfrm>
            <a:off x="4416008" y="2571750"/>
            <a:ext cx="4175542" cy="2076977"/>
            <a:chOff x="0" y="0"/>
            <a:chExt cx="4175542" cy="2076977"/>
          </a:xfrm>
        </p:grpSpPr>
        <p:sp>
          <p:nvSpPr>
            <p:cNvPr id="708" name="Google Shape;708;p82"/>
            <p:cNvSpPr/>
            <p:nvPr/>
          </p:nvSpPr>
          <p:spPr>
            <a:xfrm>
              <a:off x="0" y="0"/>
              <a:ext cx="4175542" cy="649055"/>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2"/>
            <p:cNvSpPr txBox="1"/>
            <p:nvPr/>
          </p:nvSpPr>
          <p:spPr>
            <a:xfrm>
              <a:off x="900013" y="0"/>
              <a:ext cx="3275528" cy="649055"/>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Apply</a:t>
              </a:r>
              <a:endParaRPr/>
            </a:p>
          </p:txBody>
        </p:sp>
        <p:sp>
          <p:nvSpPr>
            <p:cNvPr id="710" name="Google Shape;710;p82"/>
            <p:cNvSpPr/>
            <p:nvPr/>
          </p:nvSpPr>
          <p:spPr>
            <a:xfrm>
              <a:off x="64905" y="64905"/>
              <a:ext cx="835108" cy="519244"/>
            </a:xfrm>
            <a:prstGeom prst="roundRect">
              <a:avLst>
                <a:gd name="adj" fmla="val 10000"/>
              </a:avLst>
            </a:prstGeom>
            <a:blipFill rotWithShape="1">
              <a:blip r:embed="rId3">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2"/>
            <p:cNvSpPr/>
            <p:nvPr/>
          </p:nvSpPr>
          <p:spPr>
            <a:xfrm>
              <a:off x="0" y="713961"/>
              <a:ext cx="4175542" cy="649055"/>
            </a:xfrm>
            <a:prstGeom prst="roundRect">
              <a:avLst>
                <a:gd name="adj" fmla="val 10000"/>
              </a:avLst>
            </a:prstGeom>
            <a:solidFill>
              <a:srgbClr val="4CC38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2"/>
            <p:cNvSpPr txBox="1"/>
            <p:nvPr/>
          </p:nvSpPr>
          <p:spPr>
            <a:xfrm>
              <a:off x="900013" y="713961"/>
              <a:ext cx="3275528" cy="649055"/>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Understand</a:t>
              </a:r>
              <a:endParaRPr/>
            </a:p>
          </p:txBody>
        </p:sp>
        <p:sp>
          <p:nvSpPr>
            <p:cNvPr id="713" name="Google Shape;713;p82"/>
            <p:cNvSpPr/>
            <p:nvPr/>
          </p:nvSpPr>
          <p:spPr>
            <a:xfrm>
              <a:off x="64905" y="778866"/>
              <a:ext cx="835108" cy="519244"/>
            </a:xfrm>
            <a:prstGeom prst="roundRect">
              <a:avLst>
                <a:gd name="adj" fmla="val 10000"/>
              </a:avLst>
            </a:prstGeom>
            <a:blipFill rotWithShape="1">
              <a:blip r:embed="rId4">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2"/>
            <p:cNvSpPr/>
            <p:nvPr/>
          </p:nvSpPr>
          <p:spPr>
            <a:xfrm>
              <a:off x="0" y="1427922"/>
              <a:ext cx="4175542" cy="649055"/>
            </a:xfrm>
            <a:prstGeom prst="roundRect">
              <a:avLst>
                <a:gd name="adj" fmla="val 10000"/>
              </a:avLst>
            </a:prstGeom>
            <a:solidFill>
              <a:srgbClr val="6FAB4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2"/>
            <p:cNvSpPr txBox="1"/>
            <p:nvPr/>
          </p:nvSpPr>
          <p:spPr>
            <a:xfrm>
              <a:off x="900013" y="1427922"/>
              <a:ext cx="3275528" cy="649055"/>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Remember</a:t>
              </a:r>
              <a:endParaRPr/>
            </a:p>
          </p:txBody>
        </p:sp>
        <p:sp>
          <p:nvSpPr>
            <p:cNvPr id="716" name="Google Shape;716;p82"/>
            <p:cNvSpPr/>
            <p:nvPr/>
          </p:nvSpPr>
          <p:spPr>
            <a:xfrm>
              <a:off x="64905" y="1492827"/>
              <a:ext cx="835108" cy="519244"/>
            </a:xfrm>
            <a:prstGeom prst="roundRect">
              <a:avLst>
                <a:gd name="adj" fmla="val 10000"/>
              </a:avLst>
            </a:prstGeom>
            <a:blipFill rotWithShape="1">
              <a:blip r:embed="rId5">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 name="Google Shape;717;p82"/>
          <p:cNvSpPr/>
          <p:nvPr/>
        </p:nvSpPr>
        <p:spPr>
          <a:xfrm>
            <a:off x="4416008" y="668508"/>
            <a:ext cx="4175542" cy="1580915"/>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en-US" sz="1800" b="1" i="0" u="none" strike="noStrike" cap="none">
                <a:solidFill>
                  <a:srgbClr val="262626"/>
                </a:solidFill>
                <a:latin typeface="Open Sans"/>
                <a:ea typeface="Open Sans"/>
                <a:cs typeface="Open Sans"/>
                <a:sym typeface="Open Sans"/>
              </a:rPr>
              <a:t>Types of Knowledge</a:t>
            </a:r>
            <a:endParaRPr/>
          </a:p>
          <a:p>
            <a:pPr marL="285750" marR="0" lvl="0" indent="-285750" algn="l" rtl="0">
              <a:lnSpc>
                <a:spcPct val="150000"/>
              </a:lnSpc>
              <a:spcBef>
                <a:spcPts val="0"/>
              </a:spcBef>
              <a:spcAft>
                <a:spcPts val="0"/>
              </a:spcAft>
              <a:buClr>
                <a:schemeClr val="lt1"/>
              </a:buClr>
              <a:buSzPts val="1440"/>
              <a:buFont typeface="Arial"/>
              <a:buChar char="•"/>
            </a:pPr>
            <a:r>
              <a:rPr lang="en-US" sz="1800" b="0" i="0" u="none" strike="noStrike" cap="none">
                <a:solidFill>
                  <a:srgbClr val="262626"/>
                </a:solidFill>
                <a:latin typeface="Open Sans"/>
                <a:ea typeface="Open Sans"/>
                <a:cs typeface="Open Sans"/>
                <a:sym typeface="Open Sans"/>
              </a:rPr>
              <a:t>Factual</a:t>
            </a:r>
            <a:endParaRPr/>
          </a:p>
          <a:p>
            <a:pPr marL="285750" marR="0" lvl="0" indent="-285750" algn="l" rtl="0">
              <a:lnSpc>
                <a:spcPct val="150000"/>
              </a:lnSpc>
              <a:spcBef>
                <a:spcPts val="0"/>
              </a:spcBef>
              <a:spcAft>
                <a:spcPts val="0"/>
              </a:spcAft>
              <a:buClr>
                <a:schemeClr val="lt1"/>
              </a:buClr>
              <a:buSzPts val="1440"/>
              <a:buFont typeface="Arial"/>
              <a:buChar char="•"/>
            </a:pPr>
            <a:r>
              <a:rPr lang="en-US" sz="1800" b="0" i="0" u="none" strike="noStrike" cap="none">
                <a:solidFill>
                  <a:srgbClr val="262626"/>
                </a:solidFill>
                <a:latin typeface="Open Sans"/>
                <a:ea typeface="Open Sans"/>
                <a:cs typeface="Open Sans"/>
                <a:sym typeface="Open Sans"/>
              </a:rPr>
              <a:t>Conceptual</a:t>
            </a:r>
            <a:endParaRPr/>
          </a:p>
          <a:p>
            <a:pPr marL="285750" marR="0" lvl="0" indent="-285750" algn="l" rtl="0">
              <a:lnSpc>
                <a:spcPct val="150000"/>
              </a:lnSpc>
              <a:spcBef>
                <a:spcPts val="0"/>
              </a:spcBef>
              <a:spcAft>
                <a:spcPts val="0"/>
              </a:spcAft>
              <a:buClr>
                <a:schemeClr val="lt1"/>
              </a:buClr>
              <a:buSzPts val="1440"/>
              <a:buFont typeface="Arial"/>
              <a:buChar char="•"/>
            </a:pPr>
            <a:r>
              <a:rPr lang="en-US" sz="1800" b="0" i="0" u="none" strike="noStrike" cap="none">
                <a:solidFill>
                  <a:srgbClr val="262626"/>
                </a:solidFill>
                <a:latin typeface="Open Sans"/>
                <a:ea typeface="Open Sans"/>
                <a:cs typeface="Open Sans"/>
                <a:sym typeface="Open Sans"/>
              </a:rPr>
              <a:t>Procedural</a:t>
            </a:r>
            <a:endParaRPr/>
          </a:p>
        </p:txBody>
      </p:sp>
      <p:sp>
        <p:nvSpPr>
          <p:cNvPr id="718" name="Google Shape;718;p82"/>
          <p:cNvSpPr/>
          <p:nvPr/>
        </p:nvSpPr>
        <p:spPr>
          <a:xfrm>
            <a:off x="4437941" y="1269989"/>
            <a:ext cx="232791" cy="188976"/>
          </a:xfrm>
          <a:custGeom>
            <a:avLst/>
            <a:gdLst/>
            <a:ahLst/>
            <a:cxnLst/>
            <a:rect l="l" t="t" r="r" b="b"/>
            <a:pathLst>
              <a:path w="5819775" h="4724400" extrusionOk="0">
                <a:moveTo>
                  <a:pt x="5682644" y="709860"/>
                </a:moveTo>
                <a:lnTo>
                  <a:pt x="5119449" y="146656"/>
                </a:lnTo>
                <a:cubicBezTo>
                  <a:pt x="5029486" y="56693"/>
                  <a:pt x="4907023" y="0"/>
                  <a:pt x="4768682" y="0"/>
                </a:cubicBezTo>
                <a:cubicBezTo>
                  <a:pt x="4629579" y="0"/>
                  <a:pt x="4515431" y="49139"/>
                  <a:pt x="4417914" y="146656"/>
                </a:cubicBezTo>
                <a:lnTo>
                  <a:pt x="2146964" y="2424408"/>
                </a:lnTo>
                <a:lnTo>
                  <a:pt x="1412157" y="1689602"/>
                </a:lnTo>
                <a:cubicBezTo>
                  <a:pt x="1306325" y="1583769"/>
                  <a:pt x="1167222" y="1526315"/>
                  <a:pt x="1012250" y="1526315"/>
                </a:cubicBezTo>
                <a:cubicBezTo>
                  <a:pt x="865594" y="1526315"/>
                  <a:pt x="718176" y="1583769"/>
                  <a:pt x="612343" y="1689602"/>
                </a:cubicBezTo>
                <a:lnTo>
                  <a:pt x="163297" y="2138648"/>
                </a:lnTo>
                <a:cubicBezTo>
                  <a:pt x="57455" y="2244481"/>
                  <a:pt x="0" y="2383584"/>
                  <a:pt x="0" y="2538555"/>
                </a:cubicBezTo>
                <a:cubicBezTo>
                  <a:pt x="0" y="2693527"/>
                  <a:pt x="57455" y="2832630"/>
                  <a:pt x="163287" y="2938463"/>
                </a:cubicBezTo>
                <a:lnTo>
                  <a:pt x="1804502" y="4579677"/>
                </a:lnTo>
                <a:cubicBezTo>
                  <a:pt x="1894465" y="4669641"/>
                  <a:pt x="2016928" y="4726334"/>
                  <a:pt x="2155269" y="4726334"/>
                </a:cubicBezTo>
                <a:cubicBezTo>
                  <a:pt x="2294373" y="4726334"/>
                  <a:pt x="2408520" y="4677195"/>
                  <a:pt x="2506037" y="4579677"/>
                </a:cubicBezTo>
                <a:lnTo>
                  <a:pt x="5682634" y="1403842"/>
                </a:lnTo>
                <a:cubicBezTo>
                  <a:pt x="5772598" y="1313879"/>
                  <a:pt x="5829291" y="1191416"/>
                  <a:pt x="5829291" y="1053075"/>
                </a:cubicBezTo>
                <a:cubicBezTo>
                  <a:pt x="5829300" y="913971"/>
                  <a:pt x="5771846" y="799062"/>
                  <a:pt x="5682644" y="709860"/>
                </a:cubicBezTo>
                <a:close/>
                <a:moveTo>
                  <a:pt x="5461902" y="1191416"/>
                </a:moveTo>
                <a:lnTo>
                  <a:pt x="2294373" y="4367251"/>
                </a:lnTo>
                <a:cubicBezTo>
                  <a:pt x="2221040" y="4440584"/>
                  <a:pt x="2098577" y="4440584"/>
                  <a:pt x="2025244" y="4367251"/>
                </a:cubicBezTo>
                <a:lnTo>
                  <a:pt x="383276" y="2717721"/>
                </a:lnTo>
                <a:cubicBezTo>
                  <a:pt x="334137" y="2668581"/>
                  <a:pt x="309944" y="2603573"/>
                  <a:pt x="309944" y="2530240"/>
                </a:cubicBezTo>
                <a:cubicBezTo>
                  <a:pt x="309944" y="2456907"/>
                  <a:pt x="334137" y="2391137"/>
                  <a:pt x="383276" y="2342760"/>
                </a:cubicBezTo>
                <a:lnTo>
                  <a:pt x="832323" y="1893713"/>
                </a:lnTo>
                <a:cubicBezTo>
                  <a:pt x="881463" y="1844573"/>
                  <a:pt x="946471" y="1820380"/>
                  <a:pt x="1019804" y="1820380"/>
                </a:cubicBezTo>
                <a:cubicBezTo>
                  <a:pt x="1093137" y="1820380"/>
                  <a:pt x="1158907" y="1844573"/>
                  <a:pt x="1207284" y="1893713"/>
                </a:cubicBezTo>
                <a:lnTo>
                  <a:pt x="2032054" y="2742667"/>
                </a:lnTo>
                <a:cubicBezTo>
                  <a:pt x="2089509" y="2800121"/>
                  <a:pt x="2187026" y="2800121"/>
                  <a:pt x="2244481" y="2742667"/>
                </a:cubicBezTo>
                <a:lnTo>
                  <a:pt x="4628817" y="358331"/>
                </a:lnTo>
                <a:cubicBezTo>
                  <a:pt x="4702150" y="284998"/>
                  <a:pt x="4824613" y="284998"/>
                  <a:pt x="4897945" y="358331"/>
                </a:cubicBezTo>
                <a:lnTo>
                  <a:pt x="5461149" y="921534"/>
                </a:lnTo>
                <a:cubicBezTo>
                  <a:pt x="5493659" y="954043"/>
                  <a:pt x="5518604" y="1003183"/>
                  <a:pt x="5518604" y="1052313"/>
                </a:cubicBezTo>
                <a:cubicBezTo>
                  <a:pt x="5519357" y="1109767"/>
                  <a:pt x="5502717" y="1158907"/>
                  <a:pt x="5461902" y="1191416"/>
                </a:cubicBezTo>
                <a:close/>
              </a:path>
            </a:pathLst>
          </a:custGeom>
          <a:solidFill>
            <a:schemeClr val="accent6"/>
          </a:solid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19" name="Google Shape;719;p82"/>
          <p:cNvSpPr/>
          <p:nvPr/>
        </p:nvSpPr>
        <p:spPr>
          <a:xfrm>
            <a:off x="4437674" y="1676879"/>
            <a:ext cx="232791" cy="188976"/>
          </a:xfrm>
          <a:custGeom>
            <a:avLst/>
            <a:gdLst/>
            <a:ahLst/>
            <a:cxnLst/>
            <a:rect l="l" t="t" r="r" b="b"/>
            <a:pathLst>
              <a:path w="5819775" h="4724400" extrusionOk="0">
                <a:moveTo>
                  <a:pt x="5682644" y="709860"/>
                </a:moveTo>
                <a:lnTo>
                  <a:pt x="5119449" y="146656"/>
                </a:lnTo>
                <a:cubicBezTo>
                  <a:pt x="5029486" y="56693"/>
                  <a:pt x="4907023" y="0"/>
                  <a:pt x="4768682" y="0"/>
                </a:cubicBezTo>
                <a:cubicBezTo>
                  <a:pt x="4629579" y="0"/>
                  <a:pt x="4515431" y="49139"/>
                  <a:pt x="4417914" y="146656"/>
                </a:cubicBezTo>
                <a:lnTo>
                  <a:pt x="2146964" y="2424408"/>
                </a:lnTo>
                <a:lnTo>
                  <a:pt x="1412157" y="1689602"/>
                </a:lnTo>
                <a:cubicBezTo>
                  <a:pt x="1306325" y="1583769"/>
                  <a:pt x="1167222" y="1526315"/>
                  <a:pt x="1012250" y="1526315"/>
                </a:cubicBezTo>
                <a:cubicBezTo>
                  <a:pt x="865594" y="1526315"/>
                  <a:pt x="718176" y="1583769"/>
                  <a:pt x="612343" y="1689602"/>
                </a:cubicBezTo>
                <a:lnTo>
                  <a:pt x="163297" y="2138648"/>
                </a:lnTo>
                <a:cubicBezTo>
                  <a:pt x="57455" y="2244481"/>
                  <a:pt x="0" y="2383584"/>
                  <a:pt x="0" y="2538555"/>
                </a:cubicBezTo>
                <a:cubicBezTo>
                  <a:pt x="0" y="2693527"/>
                  <a:pt x="57455" y="2832630"/>
                  <a:pt x="163287" y="2938463"/>
                </a:cubicBezTo>
                <a:lnTo>
                  <a:pt x="1804502" y="4579677"/>
                </a:lnTo>
                <a:cubicBezTo>
                  <a:pt x="1894465" y="4669641"/>
                  <a:pt x="2016928" y="4726334"/>
                  <a:pt x="2155269" y="4726334"/>
                </a:cubicBezTo>
                <a:cubicBezTo>
                  <a:pt x="2294373" y="4726334"/>
                  <a:pt x="2408520" y="4677195"/>
                  <a:pt x="2506037" y="4579677"/>
                </a:cubicBezTo>
                <a:lnTo>
                  <a:pt x="5682634" y="1403842"/>
                </a:lnTo>
                <a:cubicBezTo>
                  <a:pt x="5772598" y="1313879"/>
                  <a:pt x="5829291" y="1191416"/>
                  <a:pt x="5829291" y="1053075"/>
                </a:cubicBezTo>
                <a:cubicBezTo>
                  <a:pt x="5829300" y="913971"/>
                  <a:pt x="5771846" y="799062"/>
                  <a:pt x="5682644" y="709860"/>
                </a:cubicBezTo>
                <a:close/>
                <a:moveTo>
                  <a:pt x="5461902" y="1191416"/>
                </a:moveTo>
                <a:lnTo>
                  <a:pt x="2294373" y="4367251"/>
                </a:lnTo>
                <a:cubicBezTo>
                  <a:pt x="2221040" y="4440584"/>
                  <a:pt x="2098577" y="4440584"/>
                  <a:pt x="2025244" y="4367251"/>
                </a:cubicBezTo>
                <a:lnTo>
                  <a:pt x="383276" y="2717721"/>
                </a:lnTo>
                <a:cubicBezTo>
                  <a:pt x="334137" y="2668581"/>
                  <a:pt x="309944" y="2603573"/>
                  <a:pt x="309944" y="2530240"/>
                </a:cubicBezTo>
                <a:cubicBezTo>
                  <a:pt x="309944" y="2456907"/>
                  <a:pt x="334137" y="2391137"/>
                  <a:pt x="383276" y="2342760"/>
                </a:cubicBezTo>
                <a:lnTo>
                  <a:pt x="832323" y="1893713"/>
                </a:lnTo>
                <a:cubicBezTo>
                  <a:pt x="881463" y="1844573"/>
                  <a:pt x="946471" y="1820380"/>
                  <a:pt x="1019804" y="1820380"/>
                </a:cubicBezTo>
                <a:cubicBezTo>
                  <a:pt x="1093137" y="1820380"/>
                  <a:pt x="1158907" y="1844573"/>
                  <a:pt x="1207284" y="1893713"/>
                </a:cubicBezTo>
                <a:lnTo>
                  <a:pt x="2032054" y="2742667"/>
                </a:lnTo>
                <a:cubicBezTo>
                  <a:pt x="2089509" y="2800121"/>
                  <a:pt x="2187026" y="2800121"/>
                  <a:pt x="2244481" y="2742667"/>
                </a:cubicBezTo>
                <a:lnTo>
                  <a:pt x="4628817" y="358331"/>
                </a:lnTo>
                <a:cubicBezTo>
                  <a:pt x="4702150" y="284998"/>
                  <a:pt x="4824613" y="284998"/>
                  <a:pt x="4897945" y="358331"/>
                </a:cubicBezTo>
                <a:lnTo>
                  <a:pt x="5461149" y="921534"/>
                </a:lnTo>
                <a:cubicBezTo>
                  <a:pt x="5493659" y="954043"/>
                  <a:pt x="5518604" y="1003183"/>
                  <a:pt x="5518604" y="1052313"/>
                </a:cubicBezTo>
                <a:cubicBezTo>
                  <a:pt x="5519357" y="1109767"/>
                  <a:pt x="5502717" y="1158907"/>
                  <a:pt x="5461902" y="1191416"/>
                </a:cubicBezTo>
                <a:close/>
              </a:path>
            </a:pathLst>
          </a:custGeom>
          <a:solidFill>
            <a:schemeClr val="accent6"/>
          </a:solid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20" name="Google Shape;720;p82"/>
          <p:cNvSpPr/>
          <p:nvPr/>
        </p:nvSpPr>
        <p:spPr>
          <a:xfrm>
            <a:off x="4437674" y="2074916"/>
            <a:ext cx="232791" cy="188976"/>
          </a:xfrm>
          <a:custGeom>
            <a:avLst/>
            <a:gdLst/>
            <a:ahLst/>
            <a:cxnLst/>
            <a:rect l="l" t="t" r="r" b="b"/>
            <a:pathLst>
              <a:path w="5819775" h="4724400" extrusionOk="0">
                <a:moveTo>
                  <a:pt x="5682644" y="709860"/>
                </a:moveTo>
                <a:lnTo>
                  <a:pt x="5119449" y="146656"/>
                </a:lnTo>
                <a:cubicBezTo>
                  <a:pt x="5029486" y="56693"/>
                  <a:pt x="4907023" y="0"/>
                  <a:pt x="4768682" y="0"/>
                </a:cubicBezTo>
                <a:cubicBezTo>
                  <a:pt x="4629579" y="0"/>
                  <a:pt x="4515431" y="49139"/>
                  <a:pt x="4417914" y="146656"/>
                </a:cubicBezTo>
                <a:lnTo>
                  <a:pt x="2146964" y="2424408"/>
                </a:lnTo>
                <a:lnTo>
                  <a:pt x="1412157" y="1689602"/>
                </a:lnTo>
                <a:cubicBezTo>
                  <a:pt x="1306325" y="1583769"/>
                  <a:pt x="1167222" y="1526315"/>
                  <a:pt x="1012250" y="1526315"/>
                </a:cubicBezTo>
                <a:cubicBezTo>
                  <a:pt x="865594" y="1526315"/>
                  <a:pt x="718176" y="1583769"/>
                  <a:pt x="612343" y="1689602"/>
                </a:cubicBezTo>
                <a:lnTo>
                  <a:pt x="163297" y="2138648"/>
                </a:lnTo>
                <a:cubicBezTo>
                  <a:pt x="57455" y="2244481"/>
                  <a:pt x="0" y="2383584"/>
                  <a:pt x="0" y="2538555"/>
                </a:cubicBezTo>
                <a:cubicBezTo>
                  <a:pt x="0" y="2693527"/>
                  <a:pt x="57455" y="2832630"/>
                  <a:pt x="163287" y="2938463"/>
                </a:cubicBezTo>
                <a:lnTo>
                  <a:pt x="1804502" y="4579677"/>
                </a:lnTo>
                <a:cubicBezTo>
                  <a:pt x="1894465" y="4669641"/>
                  <a:pt x="2016928" y="4726334"/>
                  <a:pt x="2155269" y="4726334"/>
                </a:cubicBezTo>
                <a:cubicBezTo>
                  <a:pt x="2294373" y="4726334"/>
                  <a:pt x="2408520" y="4677195"/>
                  <a:pt x="2506037" y="4579677"/>
                </a:cubicBezTo>
                <a:lnTo>
                  <a:pt x="5682634" y="1403842"/>
                </a:lnTo>
                <a:cubicBezTo>
                  <a:pt x="5772598" y="1313879"/>
                  <a:pt x="5829291" y="1191416"/>
                  <a:pt x="5829291" y="1053075"/>
                </a:cubicBezTo>
                <a:cubicBezTo>
                  <a:pt x="5829300" y="913971"/>
                  <a:pt x="5771846" y="799062"/>
                  <a:pt x="5682644" y="709860"/>
                </a:cubicBezTo>
                <a:close/>
                <a:moveTo>
                  <a:pt x="5461902" y="1191416"/>
                </a:moveTo>
                <a:lnTo>
                  <a:pt x="2294373" y="4367251"/>
                </a:lnTo>
                <a:cubicBezTo>
                  <a:pt x="2221040" y="4440584"/>
                  <a:pt x="2098577" y="4440584"/>
                  <a:pt x="2025244" y="4367251"/>
                </a:cubicBezTo>
                <a:lnTo>
                  <a:pt x="383276" y="2717721"/>
                </a:lnTo>
                <a:cubicBezTo>
                  <a:pt x="334137" y="2668581"/>
                  <a:pt x="309944" y="2603573"/>
                  <a:pt x="309944" y="2530240"/>
                </a:cubicBezTo>
                <a:cubicBezTo>
                  <a:pt x="309944" y="2456907"/>
                  <a:pt x="334137" y="2391137"/>
                  <a:pt x="383276" y="2342760"/>
                </a:cubicBezTo>
                <a:lnTo>
                  <a:pt x="832323" y="1893713"/>
                </a:lnTo>
                <a:cubicBezTo>
                  <a:pt x="881463" y="1844573"/>
                  <a:pt x="946471" y="1820380"/>
                  <a:pt x="1019804" y="1820380"/>
                </a:cubicBezTo>
                <a:cubicBezTo>
                  <a:pt x="1093137" y="1820380"/>
                  <a:pt x="1158907" y="1844573"/>
                  <a:pt x="1207284" y="1893713"/>
                </a:cubicBezTo>
                <a:lnTo>
                  <a:pt x="2032054" y="2742667"/>
                </a:lnTo>
                <a:cubicBezTo>
                  <a:pt x="2089509" y="2800121"/>
                  <a:pt x="2187026" y="2800121"/>
                  <a:pt x="2244481" y="2742667"/>
                </a:cubicBezTo>
                <a:lnTo>
                  <a:pt x="4628817" y="358331"/>
                </a:lnTo>
                <a:cubicBezTo>
                  <a:pt x="4702150" y="284998"/>
                  <a:pt x="4824613" y="284998"/>
                  <a:pt x="4897945" y="358331"/>
                </a:cubicBezTo>
                <a:lnTo>
                  <a:pt x="5461149" y="921534"/>
                </a:lnTo>
                <a:cubicBezTo>
                  <a:pt x="5493659" y="954043"/>
                  <a:pt x="5518604" y="1003183"/>
                  <a:pt x="5518604" y="1052313"/>
                </a:cubicBezTo>
                <a:cubicBezTo>
                  <a:pt x="5519357" y="1109767"/>
                  <a:pt x="5502717" y="1158907"/>
                  <a:pt x="5461902" y="1191416"/>
                </a:cubicBezTo>
                <a:close/>
              </a:path>
            </a:pathLst>
          </a:custGeom>
          <a:solidFill>
            <a:schemeClr val="accent6"/>
          </a:solid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21" name="Google Shape;721;p82"/>
          <p:cNvSpPr/>
          <p:nvPr/>
        </p:nvSpPr>
        <p:spPr>
          <a:xfrm>
            <a:off x="4102825" y="2794817"/>
            <a:ext cx="232791" cy="188976"/>
          </a:xfrm>
          <a:custGeom>
            <a:avLst/>
            <a:gdLst/>
            <a:ahLst/>
            <a:cxnLst/>
            <a:rect l="l" t="t" r="r" b="b"/>
            <a:pathLst>
              <a:path w="5819775" h="4724400" extrusionOk="0">
                <a:moveTo>
                  <a:pt x="5682644" y="709860"/>
                </a:moveTo>
                <a:lnTo>
                  <a:pt x="5119449" y="146656"/>
                </a:lnTo>
                <a:cubicBezTo>
                  <a:pt x="5029486" y="56693"/>
                  <a:pt x="4907023" y="0"/>
                  <a:pt x="4768682" y="0"/>
                </a:cubicBezTo>
                <a:cubicBezTo>
                  <a:pt x="4629579" y="0"/>
                  <a:pt x="4515431" y="49139"/>
                  <a:pt x="4417914" y="146656"/>
                </a:cubicBezTo>
                <a:lnTo>
                  <a:pt x="2146964" y="2424408"/>
                </a:lnTo>
                <a:lnTo>
                  <a:pt x="1412157" y="1689602"/>
                </a:lnTo>
                <a:cubicBezTo>
                  <a:pt x="1306325" y="1583769"/>
                  <a:pt x="1167222" y="1526315"/>
                  <a:pt x="1012250" y="1526315"/>
                </a:cubicBezTo>
                <a:cubicBezTo>
                  <a:pt x="865594" y="1526315"/>
                  <a:pt x="718176" y="1583769"/>
                  <a:pt x="612343" y="1689602"/>
                </a:cubicBezTo>
                <a:lnTo>
                  <a:pt x="163297" y="2138648"/>
                </a:lnTo>
                <a:cubicBezTo>
                  <a:pt x="57455" y="2244481"/>
                  <a:pt x="0" y="2383584"/>
                  <a:pt x="0" y="2538555"/>
                </a:cubicBezTo>
                <a:cubicBezTo>
                  <a:pt x="0" y="2693527"/>
                  <a:pt x="57455" y="2832630"/>
                  <a:pt x="163287" y="2938463"/>
                </a:cubicBezTo>
                <a:lnTo>
                  <a:pt x="1804502" y="4579677"/>
                </a:lnTo>
                <a:cubicBezTo>
                  <a:pt x="1894465" y="4669641"/>
                  <a:pt x="2016928" y="4726334"/>
                  <a:pt x="2155269" y="4726334"/>
                </a:cubicBezTo>
                <a:cubicBezTo>
                  <a:pt x="2294373" y="4726334"/>
                  <a:pt x="2408520" y="4677195"/>
                  <a:pt x="2506037" y="4579677"/>
                </a:cubicBezTo>
                <a:lnTo>
                  <a:pt x="5682634" y="1403842"/>
                </a:lnTo>
                <a:cubicBezTo>
                  <a:pt x="5772598" y="1313879"/>
                  <a:pt x="5829291" y="1191416"/>
                  <a:pt x="5829291" y="1053075"/>
                </a:cubicBezTo>
                <a:cubicBezTo>
                  <a:pt x="5829300" y="913971"/>
                  <a:pt x="5771846" y="799062"/>
                  <a:pt x="5682644" y="709860"/>
                </a:cubicBezTo>
                <a:close/>
                <a:moveTo>
                  <a:pt x="5461902" y="1191416"/>
                </a:moveTo>
                <a:lnTo>
                  <a:pt x="2294373" y="4367251"/>
                </a:lnTo>
                <a:cubicBezTo>
                  <a:pt x="2221040" y="4440584"/>
                  <a:pt x="2098577" y="4440584"/>
                  <a:pt x="2025244" y="4367251"/>
                </a:cubicBezTo>
                <a:lnTo>
                  <a:pt x="383276" y="2717721"/>
                </a:lnTo>
                <a:cubicBezTo>
                  <a:pt x="334137" y="2668581"/>
                  <a:pt x="309944" y="2603573"/>
                  <a:pt x="309944" y="2530240"/>
                </a:cubicBezTo>
                <a:cubicBezTo>
                  <a:pt x="309944" y="2456907"/>
                  <a:pt x="334137" y="2391137"/>
                  <a:pt x="383276" y="2342760"/>
                </a:cubicBezTo>
                <a:lnTo>
                  <a:pt x="832323" y="1893713"/>
                </a:lnTo>
                <a:cubicBezTo>
                  <a:pt x="881463" y="1844573"/>
                  <a:pt x="946471" y="1820380"/>
                  <a:pt x="1019804" y="1820380"/>
                </a:cubicBezTo>
                <a:cubicBezTo>
                  <a:pt x="1093137" y="1820380"/>
                  <a:pt x="1158907" y="1844573"/>
                  <a:pt x="1207284" y="1893713"/>
                </a:cubicBezTo>
                <a:lnTo>
                  <a:pt x="2032054" y="2742667"/>
                </a:lnTo>
                <a:cubicBezTo>
                  <a:pt x="2089509" y="2800121"/>
                  <a:pt x="2187026" y="2800121"/>
                  <a:pt x="2244481" y="2742667"/>
                </a:cubicBezTo>
                <a:lnTo>
                  <a:pt x="4628817" y="358331"/>
                </a:lnTo>
                <a:cubicBezTo>
                  <a:pt x="4702150" y="284998"/>
                  <a:pt x="4824613" y="284998"/>
                  <a:pt x="4897945" y="358331"/>
                </a:cubicBezTo>
                <a:lnTo>
                  <a:pt x="5461149" y="921534"/>
                </a:lnTo>
                <a:cubicBezTo>
                  <a:pt x="5493659" y="954043"/>
                  <a:pt x="5518604" y="1003183"/>
                  <a:pt x="5518604" y="1052313"/>
                </a:cubicBezTo>
                <a:cubicBezTo>
                  <a:pt x="5519357" y="1109767"/>
                  <a:pt x="5502717" y="1158907"/>
                  <a:pt x="5461902" y="1191416"/>
                </a:cubicBezTo>
                <a:close/>
              </a:path>
            </a:pathLst>
          </a:custGeom>
          <a:solidFill>
            <a:schemeClr val="accent6"/>
          </a:solid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22" name="Google Shape;722;p82"/>
          <p:cNvSpPr/>
          <p:nvPr/>
        </p:nvSpPr>
        <p:spPr>
          <a:xfrm>
            <a:off x="4108052" y="3515751"/>
            <a:ext cx="232791" cy="188976"/>
          </a:xfrm>
          <a:custGeom>
            <a:avLst/>
            <a:gdLst/>
            <a:ahLst/>
            <a:cxnLst/>
            <a:rect l="l" t="t" r="r" b="b"/>
            <a:pathLst>
              <a:path w="5819775" h="4724400" extrusionOk="0">
                <a:moveTo>
                  <a:pt x="5682644" y="709860"/>
                </a:moveTo>
                <a:lnTo>
                  <a:pt x="5119449" y="146656"/>
                </a:lnTo>
                <a:cubicBezTo>
                  <a:pt x="5029486" y="56693"/>
                  <a:pt x="4907023" y="0"/>
                  <a:pt x="4768682" y="0"/>
                </a:cubicBezTo>
                <a:cubicBezTo>
                  <a:pt x="4629579" y="0"/>
                  <a:pt x="4515431" y="49139"/>
                  <a:pt x="4417914" y="146656"/>
                </a:cubicBezTo>
                <a:lnTo>
                  <a:pt x="2146964" y="2424408"/>
                </a:lnTo>
                <a:lnTo>
                  <a:pt x="1412157" y="1689602"/>
                </a:lnTo>
                <a:cubicBezTo>
                  <a:pt x="1306325" y="1583769"/>
                  <a:pt x="1167222" y="1526315"/>
                  <a:pt x="1012250" y="1526315"/>
                </a:cubicBezTo>
                <a:cubicBezTo>
                  <a:pt x="865594" y="1526315"/>
                  <a:pt x="718176" y="1583769"/>
                  <a:pt x="612343" y="1689602"/>
                </a:cubicBezTo>
                <a:lnTo>
                  <a:pt x="163297" y="2138648"/>
                </a:lnTo>
                <a:cubicBezTo>
                  <a:pt x="57455" y="2244481"/>
                  <a:pt x="0" y="2383584"/>
                  <a:pt x="0" y="2538555"/>
                </a:cubicBezTo>
                <a:cubicBezTo>
                  <a:pt x="0" y="2693527"/>
                  <a:pt x="57455" y="2832630"/>
                  <a:pt x="163287" y="2938463"/>
                </a:cubicBezTo>
                <a:lnTo>
                  <a:pt x="1804502" y="4579677"/>
                </a:lnTo>
                <a:cubicBezTo>
                  <a:pt x="1894465" y="4669641"/>
                  <a:pt x="2016928" y="4726334"/>
                  <a:pt x="2155269" y="4726334"/>
                </a:cubicBezTo>
                <a:cubicBezTo>
                  <a:pt x="2294373" y="4726334"/>
                  <a:pt x="2408520" y="4677195"/>
                  <a:pt x="2506037" y="4579677"/>
                </a:cubicBezTo>
                <a:lnTo>
                  <a:pt x="5682634" y="1403842"/>
                </a:lnTo>
                <a:cubicBezTo>
                  <a:pt x="5772598" y="1313879"/>
                  <a:pt x="5829291" y="1191416"/>
                  <a:pt x="5829291" y="1053075"/>
                </a:cubicBezTo>
                <a:cubicBezTo>
                  <a:pt x="5829300" y="913971"/>
                  <a:pt x="5771846" y="799062"/>
                  <a:pt x="5682644" y="709860"/>
                </a:cubicBezTo>
                <a:close/>
                <a:moveTo>
                  <a:pt x="5461902" y="1191416"/>
                </a:moveTo>
                <a:lnTo>
                  <a:pt x="2294373" y="4367251"/>
                </a:lnTo>
                <a:cubicBezTo>
                  <a:pt x="2221040" y="4440584"/>
                  <a:pt x="2098577" y="4440584"/>
                  <a:pt x="2025244" y="4367251"/>
                </a:cubicBezTo>
                <a:lnTo>
                  <a:pt x="383276" y="2717721"/>
                </a:lnTo>
                <a:cubicBezTo>
                  <a:pt x="334137" y="2668581"/>
                  <a:pt x="309944" y="2603573"/>
                  <a:pt x="309944" y="2530240"/>
                </a:cubicBezTo>
                <a:cubicBezTo>
                  <a:pt x="309944" y="2456907"/>
                  <a:pt x="334137" y="2391137"/>
                  <a:pt x="383276" y="2342760"/>
                </a:cubicBezTo>
                <a:lnTo>
                  <a:pt x="832323" y="1893713"/>
                </a:lnTo>
                <a:cubicBezTo>
                  <a:pt x="881463" y="1844573"/>
                  <a:pt x="946471" y="1820380"/>
                  <a:pt x="1019804" y="1820380"/>
                </a:cubicBezTo>
                <a:cubicBezTo>
                  <a:pt x="1093137" y="1820380"/>
                  <a:pt x="1158907" y="1844573"/>
                  <a:pt x="1207284" y="1893713"/>
                </a:cubicBezTo>
                <a:lnTo>
                  <a:pt x="2032054" y="2742667"/>
                </a:lnTo>
                <a:cubicBezTo>
                  <a:pt x="2089509" y="2800121"/>
                  <a:pt x="2187026" y="2800121"/>
                  <a:pt x="2244481" y="2742667"/>
                </a:cubicBezTo>
                <a:lnTo>
                  <a:pt x="4628817" y="358331"/>
                </a:lnTo>
                <a:cubicBezTo>
                  <a:pt x="4702150" y="284998"/>
                  <a:pt x="4824613" y="284998"/>
                  <a:pt x="4897945" y="358331"/>
                </a:cubicBezTo>
                <a:lnTo>
                  <a:pt x="5461149" y="921534"/>
                </a:lnTo>
                <a:cubicBezTo>
                  <a:pt x="5493659" y="954043"/>
                  <a:pt x="5518604" y="1003183"/>
                  <a:pt x="5518604" y="1052313"/>
                </a:cubicBezTo>
                <a:cubicBezTo>
                  <a:pt x="5519357" y="1109767"/>
                  <a:pt x="5502717" y="1158907"/>
                  <a:pt x="5461902" y="1191416"/>
                </a:cubicBezTo>
                <a:close/>
              </a:path>
            </a:pathLst>
          </a:custGeom>
          <a:solidFill>
            <a:schemeClr val="accent6"/>
          </a:solid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23" name="Google Shape;723;p82"/>
          <p:cNvSpPr/>
          <p:nvPr/>
        </p:nvSpPr>
        <p:spPr>
          <a:xfrm>
            <a:off x="4102826" y="4236685"/>
            <a:ext cx="232791" cy="188976"/>
          </a:xfrm>
          <a:custGeom>
            <a:avLst/>
            <a:gdLst/>
            <a:ahLst/>
            <a:cxnLst/>
            <a:rect l="l" t="t" r="r" b="b"/>
            <a:pathLst>
              <a:path w="5819775" h="4724400" extrusionOk="0">
                <a:moveTo>
                  <a:pt x="5682644" y="709860"/>
                </a:moveTo>
                <a:lnTo>
                  <a:pt x="5119449" y="146656"/>
                </a:lnTo>
                <a:cubicBezTo>
                  <a:pt x="5029486" y="56693"/>
                  <a:pt x="4907023" y="0"/>
                  <a:pt x="4768682" y="0"/>
                </a:cubicBezTo>
                <a:cubicBezTo>
                  <a:pt x="4629579" y="0"/>
                  <a:pt x="4515431" y="49139"/>
                  <a:pt x="4417914" y="146656"/>
                </a:cubicBezTo>
                <a:lnTo>
                  <a:pt x="2146964" y="2424408"/>
                </a:lnTo>
                <a:lnTo>
                  <a:pt x="1412157" y="1689602"/>
                </a:lnTo>
                <a:cubicBezTo>
                  <a:pt x="1306325" y="1583769"/>
                  <a:pt x="1167222" y="1526315"/>
                  <a:pt x="1012250" y="1526315"/>
                </a:cubicBezTo>
                <a:cubicBezTo>
                  <a:pt x="865594" y="1526315"/>
                  <a:pt x="718176" y="1583769"/>
                  <a:pt x="612343" y="1689602"/>
                </a:cubicBezTo>
                <a:lnTo>
                  <a:pt x="163297" y="2138648"/>
                </a:lnTo>
                <a:cubicBezTo>
                  <a:pt x="57455" y="2244481"/>
                  <a:pt x="0" y="2383584"/>
                  <a:pt x="0" y="2538555"/>
                </a:cubicBezTo>
                <a:cubicBezTo>
                  <a:pt x="0" y="2693527"/>
                  <a:pt x="57455" y="2832630"/>
                  <a:pt x="163287" y="2938463"/>
                </a:cubicBezTo>
                <a:lnTo>
                  <a:pt x="1804502" y="4579677"/>
                </a:lnTo>
                <a:cubicBezTo>
                  <a:pt x="1894465" y="4669641"/>
                  <a:pt x="2016928" y="4726334"/>
                  <a:pt x="2155269" y="4726334"/>
                </a:cubicBezTo>
                <a:cubicBezTo>
                  <a:pt x="2294373" y="4726334"/>
                  <a:pt x="2408520" y="4677195"/>
                  <a:pt x="2506037" y="4579677"/>
                </a:cubicBezTo>
                <a:lnTo>
                  <a:pt x="5682634" y="1403842"/>
                </a:lnTo>
                <a:cubicBezTo>
                  <a:pt x="5772598" y="1313879"/>
                  <a:pt x="5829291" y="1191416"/>
                  <a:pt x="5829291" y="1053075"/>
                </a:cubicBezTo>
                <a:cubicBezTo>
                  <a:pt x="5829300" y="913971"/>
                  <a:pt x="5771846" y="799062"/>
                  <a:pt x="5682644" y="709860"/>
                </a:cubicBezTo>
                <a:close/>
                <a:moveTo>
                  <a:pt x="5461902" y="1191416"/>
                </a:moveTo>
                <a:lnTo>
                  <a:pt x="2294373" y="4367251"/>
                </a:lnTo>
                <a:cubicBezTo>
                  <a:pt x="2221040" y="4440584"/>
                  <a:pt x="2098577" y="4440584"/>
                  <a:pt x="2025244" y="4367251"/>
                </a:cubicBezTo>
                <a:lnTo>
                  <a:pt x="383276" y="2717721"/>
                </a:lnTo>
                <a:cubicBezTo>
                  <a:pt x="334137" y="2668581"/>
                  <a:pt x="309944" y="2603573"/>
                  <a:pt x="309944" y="2530240"/>
                </a:cubicBezTo>
                <a:cubicBezTo>
                  <a:pt x="309944" y="2456907"/>
                  <a:pt x="334137" y="2391137"/>
                  <a:pt x="383276" y="2342760"/>
                </a:cubicBezTo>
                <a:lnTo>
                  <a:pt x="832323" y="1893713"/>
                </a:lnTo>
                <a:cubicBezTo>
                  <a:pt x="881463" y="1844573"/>
                  <a:pt x="946471" y="1820380"/>
                  <a:pt x="1019804" y="1820380"/>
                </a:cubicBezTo>
                <a:cubicBezTo>
                  <a:pt x="1093137" y="1820380"/>
                  <a:pt x="1158907" y="1844573"/>
                  <a:pt x="1207284" y="1893713"/>
                </a:cubicBezTo>
                <a:lnTo>
                  <a:pt x="2032054" y="2742667"/>
                </a:lnTo>
                <a:cubicBezTo>
                  <a:pt x="2089509" y="2800121"/>
                  <a:pt x="2187026" y="2800121"/>
                  <a:pt x="2244481" y="2742667"/>
                </a:cubicBezTo>
                <a:lnTo>
                  <a:pt x="4628817" y="358331"/>
                </a:lnTo>
                <a:cubicBezTo>
                  <a:pt x="4702150" y="284998"/>
                  <a:pt x="4824613" y="284998"/>
                  <a:pt x="4897945" y="358331"/>
                </a:cubicBezTo>
                <a:lnTo>
                  <a:pt x="5461149" y="921534"/>
                </a:lnTo>
                <a:cubicBezTo>
                  <a:pt x="5493659" y="954043"/>
                  <a:pt x="5518604" y="1003183"/>
                  <a:pt x="5518604" y="1052313"/>
                </a:cubicBezTo>
                <a:cubicBezTo>
                  <a:pt x="5519357" y="1109767"/>
                  <a:pt x="5502717" y="1158907"/>
                  <a:pt x="5461902" y="1191416"/>
                </a:cubicBezTo>
                <a:close/>
              </a:path>
            </a:pathLst>
          </a:custGeom>
          <a:solidFill>
            <a:schemeClr val="accent6"/>
          </a:solid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50000"/>
          </a:blip>
          <a:stretch>
            <a:fillRect/>
          </a:stretch>
        </a:blipFill>
        <a:effectLst/>
      </p:bgPr>
    </p:bg>
    <p:spTree>
      <p:nvGrpSpPr>
        <p:cNvPr id="1" name="Shape 727"/>
        <p:cNvGrpSpPr/>
        <p:nvPr/>
      </p:nvGrpSpPr>
      <p:grpSpPr>
        <a:xfrm>
          <a:off x="0" y="0"/>
          <a:ext cx="0" cy="0"/>
          <a:chOff x="0" y="0"/>
          <a:chExt cx="0" cy="0"/>
        </a:xfrm>
      </p:grpSpPr>
      <p:pic>
        <p:nvPicPr>
          <p:cNvPr id="728" name="Google Shape;728;p83"/>
          <p:cNvPicPr preferRelativeResize="0"/>
          <p:nvPr/>
        </p:nvPicPr>
        <p:blipFill rotWithShape="1">
          <a:blip r:embed="rId4">
            <a:alphaModFix/>
          </a:blip>
          <a:srcRect l="39266" r="12400"/>
          <a:stretch/>
        </p:blipFill>
        <p:spPr>
          <a:xfrm flipH="1">
            <a:off x="6457023" y="723149"/>
            <a:ext cx="2686977" cy="3697202"/>
          </a:xfrm>
          <a:prstGeom prst="rect">
            <a:avLst/>
          </a:prstGeom>
          <a:noFill/>
          <a:ln>
            <a:noFill/>
          </a:ln>
        </p:spPr>
      </p:pic>
      <p:sp>
        <p:nvSpPr>
          <p:cNvPr id="729" name="Google Shape;729;p83"/>
          <p:cNvSpPr txBox="1">
            <a:spLocks noGrp="1"/>
          </p:cNvSpPr>
          <p:nvPr>
            <p:ph type="title" idx="4294967295"/>
          </p:nvPr>
        </p:nvSpPr>
        <p:spPr>
          <a:xfrm>
            <a:off x="252750" y="231925"/>
            <a:ext cx="4281600" cy="70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800">
                <a:solidFill>
                  <a:srgbClr val="344769"/>
                </a:solidFill>
                <a:latin typeface="Roboto Condensed"/>
                <a:ea typeface="Roboto Condensed"/>
                <a:cs typeface="Roboto Condensed"/>
                <a:sym typeface="Roboto Condensed"/>
              </a:rPr>
              <a:t>Strategies</a:t>
            </a:r>
            <a:r>
              <a:rPr lang="en-US" sz="2800" b="0">
                <a:solidFill>
                  <a:srgbClr val="344769"/>
                </a:solidFill>
                <a:latin typeface="Roboto Condensed"/>
                <a:ea typeface="Roboto Condensed"/>
                <a:cs typeface="Roboto Condensed"/>
                <a:sym typeface="Roboto Condensed"/>
              </a:rPr>
              <a:t> </a:t>
            </a:r>
            <a:r>
              <a:rPr lang="en-US" sz="2800">
                <a:solidFill>
                  <a:srgbClr val="344769"/>
                </a:solidFill>
                <a:latin typeface="Roboto Condensed"/>
                <a:ea typeface="Roboto Condensed"/>
                <a:cs typeface="Roboto Condensed"/>
                <a:sym typeface="Roboto Condensed"/>
              </a:rPr>
              <a:t>for </a:t>
            </a:r>
            <a:r>
              <a:rPr lang="en-US" sz="2800" b="0">
                <a:solidFill>
                  <a:srgbClr val="344769"/>
                </a:solidFill>
                <a:latin typeface="Roboto Condensed"/>
                <a:ea typeface="Roboto Condensed"/>
                <a:cs typeface="Roboto Condensed"/>
                <a:sym typeface="Roboto Condensed"/>
              </a:rPr>
              <a:t>Remembering, Understanding, and Applying</a:t>
            </a:r>
            <a:endParaRPr sz="2800" b="0">
              <a:solidFill>
                <a:srgbClr val="344769"/>
              </a:solidFill>
              <a:latin typeface="Roboto Condensed"/>
              <a:ea typeface="Roboto Condensed"/>
              <a:cs typeface="Roboto Condensed"/>
              <a:sym typeface="Roboto Condensed"/>
            </a:endParaRPr>
          </a:p>
        </p:txBody>
      </p:sp>
      <p:sp>
        <p:nvSpPr>
          <p:cNvPr id="730" name="Google Shape;730;p83"/>
          <p:cNvSpPr txBox="1"/>
          <p:nvPr/>
        </p:nvSpPr>
        <p:spPr>
          <a:xfrm>
            <a:off x="252750" y="1295418"/>
            <a:ext cx="5658952" cy="33393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rgbClr val="BFBFBF"/>
                </a:solidFill>
                <a:latin typeface="Open Sans"/>
                <a:ea typeface="Open Sans"/>
                <a:cs typeface="Open Sans"/>
                <a:sym typeface="Open Sans"/>
              </a:rPr>
              <a:t>Policy. </a:t>
            </a:r>
            <a:r>
              <a:rPr lang="en-US" sz="1800" b="0" i="0" u="none" strike="noStrike" cap="none">
                <a:solidFill>
                  <a:srgbClr val="BFBFBF"/>
                </a:solidFill>
                <a:latin typeface="Open Sans"/>
                <a:ea typeface="Open Sans"/>
                <a:cs typeface="Open Sans"/>
                <a:sym typeface="Open Sans"/>
              </a:rPr>
              <a:t>Work with leaders and colleagues to set equitable standards.</a:t>
            </a:r>
            <a:endParaRPr sz="1800" b="0" i="0" u="none" strike="noStrike" cap="none">
              <a:solidFill>
                <a:srgbClr val="BFBFBF"/>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rgbClr val="BFBFBF"/>
                </a:solidFill>
                <a:latin typeface="Open Sans"/>
                <a:ea typeface="Open Sans"/>
                <a:cs typeface="Open Sans"/>
                <a:sym typeface="Open Sans"/>
              </a:rPr>
              <a:t>Clarity. </a:t>
            </a:r>
            <a:r>
              <a:rPr lang="en-US" sz="1800" b="0" i="0" u="none" strike="noStrike" cap="none">
                <a:solidFill>
                  <a:srgbClr val="BFBFBF"/>
                </a:solidFill>
                <a:latin typeface="Open Sans"/>
                <a:ea typeface="Open Sans"/>
                <a:cs typeface="Open Sans"/>
                <a:sym typeface="Open Sans"/>
              </a:rPr>
              <a:t>Ensure your students understand your expectations and their responsibilities.</a:t>
            </a:r>
            <a:endParaRPr sz="1800" b="0" i="0" u="none" strike="noStrike" cap="none">
              <a:solidFill>
                <a:srgbClr val="BFBFBF"/>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rgbClr val="BFBFBF"/>
                </a:solidFill>
                <a:latin typeface="Open Sans"/>
                <a:ea typeface="Open Sans"/>
                <a:cs typeface="Open Sans"/>
                <a:sym typeface="Open Sans"/>
              </a:rPr>
              <a:t>Prioritize. </a:t>
            </a:r>
            <a:r>
              <a:rPr lang="en-US" sz="1800" b="0" i="0" u="none" strike="noStrike" cap="none">
                <a:solidFill>
                  <a:srgbClr val="BFBFBF"/>
                </a:solidFill>
                <a:latin typeface="Open Sans"/>
                <a:ea typeface="Open Sans"/>
                <a:cs typeface="Open Sans"/>
                <a:sym typeface="Open Sans"/>
              </a:rPr>
              <a:t>Decide the value and importance of the lower-order activities and assessments.</a:t>
            </a:r>
            <a:endParaRPr sz="1800" b="0" i="0" u="none" strike="noStrike" cap="none">
              <a:solidFill>
                <a:srgbClr val="BFBFBF"/>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Explore. </a:t>
            </a:r>
            <a:r>
              <a:rPr lang="en-US" sz="1800" b="0" i="0" u="none" strike="noStrike" cap="none">
                <a:solidFill>
                  <a:schemeClr val="dk1"/>
                </a:solidFill>
                <a:latin typeface="Open Sans"/>
                <a:ea typeface="Open Sans"/>
                <a:cs typeface="Open Sans"/>
                <a:sym typeface="Open Sans"/>
              </a:rPr>
              <a:t>Consider the multitudes of brilliant strategies to make LG AI a learning partner.</a:t>
            </a: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Pause. </a:t>
            </a:r>
            <a:r>
              <a:rPr lang="en-US" sz="1800" b="0" i="0" u="none" strike="noStrike" cap="none">
                <a:solidFill>
                  <a:schemeClr val="dk1"/>
                </a:solidFill>
                <a:latin typeface="Open Sans"/>
                <a:ea typeface="Open Sans"/>
                <a:cs typeface="Open Sans"/>
                <a:sym typeface="Open Sans"/>
              </a:rPr>
              <a:t>Know that LG AI is not going anywhere. Pause and plan deliberately.</a:t>
            </a:r>
            <a:endParaRPr sz="1800" b="0" i="0" u="none" strike="noStrike" cap="none">
              <a:solidFill>
                <a:schemeClr val="dk1"/>
              </a:solidFill>
              <a:latin typeface="Open Sans"/>
              <a:ea typeface="Open Sans"/>
              <a:cs typeface="Open Sans"/>
              <a:sym typeface="Open Sans"/>
            </a:endParaRPr>
          </a:p>
        </p:txBody>
      </p:sp>
      <p:sp>
        <p:nvSpPr>
          <p:cNvPr id="731" name="Google Shape;731;p83"/>
          <p:cNvSpPr/>
          <p:nvPr/>
        </p:nvSpPr>
        <p:spPr>
          <a:xfrm rot="5400000">
            <a:off x="4846389" y="2257282"/>
            <a:ext cx="3144767" cy="765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83"/>
          <p:cNvSpPr/>
          <p:nvPr/>
        </p:nvSpPr>
        <p:spPr>
          <a:xfrm rot="-5400000">
            <a:off x="6103077" y="1725975"/>
            <a:ext cx="350400" cy="252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84"/>
          <p:cNvPicPr preferRelativeResize="0"/>
          <p:nvPr/>
        </p:nvPicPr>
        <p:blipFill rotWithShape="1">
          <a:blip r:embed="rId3">
            <a:alphaModFix amt="50000"/>
          </a:blip>
          <a:srcRect t="6889" b="6888"/>
          <a:stretch/>
        </p:blipFill>
        <p:spPr>
          <a:xfrm>
            <a:off x="-575" y="-10200"/>
            <a:ext cx="9145160" cy="5153700"/>
          </a:xfrm>
          <a:prstGeom prst="rect">
            <a:avLst/>
          </a:prstGeom>
          <a:noFill/>
          <a:ln>
            <a:noFill/>
          </a:ln>
        </p:spPr>
      </p:pic>
      <p:sp>
        <p:nvSpPr>
          <p:cNvPr id="738" name="Google Shape;738;p84"/>
          <p:cNvSpPr txBox="1"/>
          <p:nvPr/>
        </p:nvSpPr>
        <p:spPr>
          <a:xfrm>
            <a:off x="1419447" y="3121270"/>
            <a:ext cx="7724553" cy="62321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Roboto Condensed"/>
                <a:ea typeface="Roboto Condensed"/>
                <a:cs typeface="Roboto Condensed"/>
                <a:sym typeface="Roboto Condensed"/>
              </a:rPr>
              <a:t>Thoughts? Concerns?</a:t>
            </a:r>
            <a:endParaRPr sz="1100" b="0" i="0" u="none" strike="noStrike" cap="none">
              <a:solidFill>
                <a:schemeClr val="lt1"/>
              </a:solidFill>
              <a:latin typeface="Roboto Condensed"/>
              <a:ea typeface="Roboto Condensed"/>
              <a:cs typeface="Roboto Condensed"/>
              <a:sym typeface="Roboto Condensed"/>
            </a:endParaRPr>
          </a:p>
        </p:txBody>
      </p:sp>
      <p:sp>
        <p:nvSpPr>
          <p:cNvPr id="739" name="Google Shape;739;p84"/>
          <p:cNvSpPr/>
          <p:nvPr/>
        </p:nvSpPr>
        <p:spPr>
          <a:xfrm rot="-5400000">
            <a:off x="-2468101" y="2457900"/>
            <a:ext cx="5153700" cy="217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84"/>
          <p:cNvSpPr/>
          <p:nvPr/>
        </p:nvSpPr>
        <p:spPr>
          <a:xfrm rot="5400000">
            <a:off x="110775" y="1664899"/>
            <a:ext cx="4695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84"/>
          <p:cNvSpPr/>
          <p:nvPr/>
        </p:nvSpPr>
        <p:spPr>
          <a:xfrm rot="-309428">
            <a:off x="6471676" y="2652150"/>
            <a:ext cx="2336257" cy="1900110"/>
          </a:xfrm>
          <a:prstGeom prst="arc">
            <a:avLst>
              <a:gd name="adj1" fmla="val 15285053"/>
              <a:gd name="adj2" fmla="val 659319"/>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745"/>
        <p:cNvGrpSpPr/>
        <p:nvPr/>
      </p:nvGrpSpPr>
      <p:grpSpPr>
        <a:xfrm>
          <a:off x="0" y="0"/>
          <a:ext cx="0" cy="0"/>
          <a:chOff x="0" y="0"/>
          <a:chExt cx="0" cy="0"/>
        </a:xfrm>
      </p:grpSpPr>
      <p:pic>
        <p:nvPicPr>
          <p:cNvPr id="746" name="Google Shape;746;p85"/>
          <p:cNvPicPr preferRelativeResize="0"/>
          <p:nvPr/>
        </p:nvPicPr>
        <p:blipFill rotWithShape="1">
          <a:blip r:embed="rId3">
            <a:alphaModFix amt="28000"/>
          </a:blip>
          <a:srcRect t="6253" b="9350"/>
          <a:stretch/>
        </p:blipFill>
        <p:spPr>
          <a:xfrm>
            <a:off x="2575" y="0"/>
            <a:ext cx="9144003" cy="5143501"/>
          </a:xfrm>
          <a:prstGeom prst="rect">
            <a:avLst/>
          </a:prstGeom>
          <a:noFill/>
          <a:ln>
            <a:noFill/>
          </a:ln>
        </p:spPr>
      </p:pic>
      <p:sp>
        <p:nvSpPr>
          <p:cNvPr id="747" name="Google Shape;747;p85"/>
          <p:cNvSpPr/>
          <p:nvPr/>
        </p:nvSpPr>
        <p:spPr>
          <a:xfrm>
            <a:off x="404125" y="1396100"/>
            <a:ext cx="3517800" cy="26454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85"/>
          <p:cNvSpPr txBox="1">
            <a:spLocks noGrp="1"/>
          </p:cNvSpPr>
          <p:nvPr>
            <p:ph type="ctrTitle"/>
          </p:nvPr>
        </p:nvSpPr>
        <p:spPr>
          <a:xfrm>
            <a:off x="477274" y="2144250"/>
            <a:ext cx="336545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800"/>
              <a:buNone/>
            </a:pPr>
            <a:r>
              <a:rPr lang="en-US" sz="3600" b="0">
                <a:solidFill>
                  <a:schemeClr val="lt1"/>
                </a:solidFill>
                <a:latin typeface="Roboto Condensed"/>
                <a:ea typeface="Roboto Condensed"/>
                <a:cs typeface="Roboto Condensed"/>
                <a:sym typeface="Roboto Condensed"/>
              </a:rPr>
              <a:t>Educational Opportunities</a:t>
            </a:r>
            <a:br>
              <a:rPr lang="en-US" sz="3600" b="0">
                <a:solidFill>
                  <a:schemeClr val="lt1"/>
                </a:solidFill>
                <a:latin typeface="Roboto Condensed"/>
                <a:ea typeface="Roboto Condensed"/>
                <a:cs typeface="Roboto Condensed"/>
                <a:sym typeface="Roboto Condensed"/>
              </a:rPr>
            </a:br>
            <a:r>
              <a:rPr lang="en-US" sz="800" b="0">
                <a:solidFill>
                  <a:srgbClr val="297384"/>
                </a:solidFill>
                <a:latin typeface="Roboto Condensed"/>
                <a:ea typeface="Roboto Condensed"/>
                <a:cs typeface="Roboto Condensed"/>
                <a:sym typeface="Roboto Condensed"/>
              </a:rPr>
              <a:t>.</a:t>
            </a:r>
            <a:br>
              <a:rPr lang="en-US" sz="3600" b="0">
                <a:solidFill>
                  <a:schemeClr val="lt1"/>
                </a:solidFill>
                <a:latin typeface="Roboto Condensed"/>
                <a:ea typeface="Roboto Condensed"/>
                <a:cs typeface="Roboto Condensed"/>
                <a:sym typeface="Roboto Condensed"/>
              </a:rPr>
            </a:br>
            <a:r>
              <a:rPr lang="en-US" sz="2400" b="0">
                <a:solidFill>
                  <a:schemeClr val="lt1"/>
                </a:solidFill>
                <a:latin typeface="Roboto Condensed"/>
                <a:ea typeface="Roboto Condensed"/>
                <a:cs typeface="Roboto Condensed"/>
                <a:sym typeface="Roboto Condensed"/>
              </a:rPr>
              <a:t>And responsibilities</a:t>
            </a:r>
            <a:endParaRPr sz="2400" b="0">
              <a:solidFill>
                <a:schemeClr val="lt1"/>
              </a:solidFill>
              <a:latin typeface="Roboto Condensed"/>
              <a:ea typeface="Roboto Condensed"/>
              <a:cs typeface="Roboto Condensed"/>
              <a:sym typeface="Roboto Condensed"/>
            </a:endParaRPr>
          </a:p>
        </p:txBody>
      </p:sp>
      <p:sp>
        <p:nvSpPr>
          <p:cNvPr id="749" name="Google Shape;749;p85"/>
          <p:cNvSpPr/>
          <p:nvPr/>
        </p:nvSpPr>
        <p:spPr>
          <a:xfrm rot="-5400000" flipH="1">
            <a:off x="2618850" y="2679050"/>
            <a:ext cx="2645100" cy="79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85"/>
          <p:cNvSpPr/>
          <p:nvPr/>
        </p:nvSpPr>
        <p:spPr>
          <a:xfrm rot="5400000" flipH="1">
            <a:off x="3917725" y="1743550"/>
            <a:ext cx="251100" cy="242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85"/>
          <p:cNvSpPr/>
          <p:nvPr/>
        </p:nvSpPr>
        <p:spPr>
          <a:xfrm rot="-5400000" flipH="1">
            <a:off x="-185724" y="2573625"/>
            <a:ext cx="1148100" cy="78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DEA627"/>
              </a:highlight>
              <a:latin typeface="Arial"/>
              <a:ea typeface="Arial"/>
              <a:cs typeface="Arial"/>
              <a:sym typeface="Arial"/>
            </a:endParaRPr>
          </a:p>
        </p:txBody>
      </p:sp>
      <p:sp>
        <p:nvSpPr>
          <p:cNvPr id="752" name="Google Shape;752;p85"/>
          <p:cNvSpPr/>
          <p:nvPr/>
        </p:nvSpPr>
        <p:spPr>
          <a:xfrm>
            <a:off x="343200" y="412437"/>
            <a:ext cx="640200" cy="6471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DEA627"/>
                </a:solidFill>
                <a:latin typeface="Roboto Condensed"/>
                <a:ea typeface="Roboto Condensed"/>
                <a:cs typeface="Roboto Condensed"/>
                <a:sym typeface="Roboto Condensed"/>
              </a:rPr>
              <a:t>06</a:t>
            </a:r>
            <a:endParaRPr sz="2400" b="0" i="0" u="none" strike="noStrike" cap="none">
              <a:solidFill>
                <a:srgbClr val="DEA627"/>
              </a:solidFill>
              <a:latin typeface="Roboto Condensed"/>
              <a:ea typeface="Roboto Condensed"/>
              <a:cs typeface="Roboto Condensed"/>
              <a:sym typeface="Roboto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86"/>
          <p:cNvSpPr/>
          <p:nvPr/>
        </p:nvSpPr>
        <p:spPr>
          <a:xfrm>
            <a:off x="0" y="0"/>
            <a:ext cx="3931920" cy="5143500"/>
          </a:xfrm>
          <a:prstGeom prst="rect">
            <a:avLst/>
          </a:pr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Rubik"/>
              <a:ea typeface="Rubik"/>
              <a:cs typeface="Rubik"/>
              <a:sym typeface="Rubik"/>
            </a:endParaRPr>
          </a:p>
        </p:txBody>
      </p:sp>
      <p:grpSp>
        <p:nvGrpSpPr>
          <p:cNvPr id="758" name="Google Shape;758;p86"/>
          <p:cNvGrpSpPr/>
          <p:nvPr/>
        </p:nvGrpSpPr>
        <p:grpSpPr>
          <a:xfrm>
            <a:off x="4416008" y="512064"/>
            <a:ext cx="4175542" cy="2011955"/>
            <a:chOff x="0" y="0"/>
            <a:chExt cx="4175542" cy="2011955"/>
          </a:xfrm>
        </p:grpSpPr>
        <p:sp>
          <p:nvSpPr>
            <p:cNvPr id="759" name="Google Shape;759;p86"/>
            <p:cNvSpPr/>
            <p:nvPr/>
          </p:nvSpPr>
          <p:spPr>
            <a:xfrm>
              <a:off x="0" y="0"/>
              <a:ext cx="4175542" cy="628736"/>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6"/>
            <p:cNvSpPr txBox="1"/>
            <p:nvPr/>
          </p:nvSpPr>
          <p:spPr>
            <a:xfrm>
              <a:off x="897982" y="0"/>
              <a:ext cx="3277559" cy="628736"/>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Create</a:t>
              </a:r>
              <a:endParaRPr/>
            </a:p>
          </p:txBody>
        </p:sp>
        <p:sp>
          <p:nvSpPr>
            <p:cNvPr id="761" name="Google Shape;761;p86"/>
            <p:cNvSpPr/>
            <p:nvPr/>
          </p:nvSpPr>
          <p:spPr>
            <a:xfrm>
              <a:off x="62873" y="62873"/>
              <a:ext cx="835108" cy="502988"/>
            </a:xfrm>
            <a:prstGeom prst="roundRect">
              <a:avLst>
                <a:gd name="adj" fmla="val 10000"/>
              </a:avLst>
            </a:prstGeom>
            <a:blipFill rotWithShape="1">
              <a:blip r:embed="rId3">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6"/>
            <p:cNvSpPr/>
            <p:nvPr/>
          </p:nvSpPr>
          <p:spPr>
            <a:xfrm>
              <a:off x="0" y="691609"/>
              <a:ext cx="4175542" cy="628736"/>
            </a:xfrm>
            <a:prstGeom prst="roundRect">
              <a:avLst>
                <a:gd name="adj" fmla="val 10000"/>
              </a:avLst>
            </a:prstGeom>
            <a:solidFill>
              <a:srgbClr val="4CC38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6"/>
            <p:cNvSpPr txBox="1"/>
            <p:nvPr/>
          </p:nvSpPr>
          <p:spPr>
            <a:xfrm>
              <a:off x="897982" y="691609"/>
              <a:ext cx="3277559" cy="628736"/>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Evaluate</a:t>
              </a:r>
              <a:endParaRPr/>
            </a:p>
          </p:txBody>
        </p:sp>
        <p:sp>
          <p:nvSpPr>
            <p:cNvPr id="764" name="Google Shape;764;p86"/>
            <p:cNvSpPr/>
            <p:nvPr/>
          </p:nvSpPr>
          <p:spPr>
            <a:xfrm>
              <a:off x="62873" y="754483"/>
              <a:ext cx="835108" cy="502988"/>
            </a:xfrm>
            <a:prstGeom prst="roundRect">
              <a:avLst>
                <a:gd name="adj" fmla="val 10000"/>
              </a:avLst>
            </a:prstGeom>
            <a:blipFill rotWithShape="1">
              <a:blip r:embed="rId4">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6"/>
            <p:cNvSpPr/>
            <p:nvPr/>
          </p:nvSpPr>
          <p:spPr>
            <a:xfrm>
              <a:off x="0" y="1383219"/>
              <a:ext cx="4175542" cy="628736"/>
            </a:xfrm>
            <a:prstGeom prst="roundRect">
              <a:avLst>
                <a:gd name="adj" fmla="val 10000"/>
              </a:avLst>
            </a:prstGeom>
            <a:solidFill>
              <a:srgbClr val="6FAB4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6"/>
            <p:cNvSpPr txBox="1"/>
            <p:nvPr/>
          </p:nvSpPr>
          <p:spPr>
            <a:xfrm>
              <a:off x="897982" y="1383219"/>
              <a:ext cx="3277559" cy="628736"/>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Analyze</a:t>
              </a:r>
              <a:endParaRPr/>
            </a:p>
          </p:txBody>
        </p:sp>
        <p:sp>
          <p:nvSpPr>
            <p:cNvPr id="767" name="Google Shape;767;p86"/>
            <p:cNvSpPr/>
            <p:nvPr/>
          </p:nvSpPr>
          <p:spPr>
            <a:xfrm>
              <a:off x="62873" y="1446093"/>
              <a:ext cx="835108" cy="502988"/>
            </a:xfrm>
            <a:prstGeom prst="roundRect">
              <a:avLst>
                <a:gd name="adj" fmla="val 10000"/>
              </a:avLst>
            </a:prstGeom>
            <a:blipFill rotWithShape="1">
              <a:blip r:embed="rId5">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86"/>
          <p:cNvSpPr/>
          <p:nvPr/>
        </p:nvSpPr>
        <p:spPr>
          <a:xfrm>
            <a:off x="4416008" y="2939845"/>
            <a:ext cx="4175542" cy="1002626"/>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en-US" sz="1800" b="1" i="0" u="none" strike="noStrike" cap="none">
                <a:solidFill>
                  <a:srgbClr val="262626"/>
                </a:solidFill>
                <a:latin typeface="Open Sans"/>
                <a:ea typeface="Open Sans"/>
                <a:cs typeface="Open Sans"/>
                <a:sym typeface="Open Sans"/>
              </a:rPr>
              <a:t>Types of Knowledge</a:t>
            </a:r>
            <a:endParaRPr/>
          </a:p>
          <a:p>
            <a:pPr marL="285750" marR="0" lvl="0" indent="-285750" algn="l" rtl="0">
              <a:lnSpc>
                <a:spcPct val="150000"/>
              </a:lnSpc>
              <a:spcBef>
                <a:spcPts val="0"/>
              </a:spcBef>
              <a:spcAft>
                <a:spcPts val="0"/>
              </a:spcAft>
              <a:buClr>
                <a:schemeClr val="lt1"/>
              </a:buClr>
              <a:buSzPts val="1440"/>
              <a:buFont typeface="Arial"/>
              <a:buChar char="•"/>
            </a:pPr>
            <a:r>
              <a:rPr lang="en-US" sz="1800" b="0" i="0" u="none" strike="noStrike" cap="none">
                <a:solidFill>
                  <a:srgbClr val="262626"/>
                </a:solidFill>
                <a:latin typeface="Open Sans"/>
                <a:ea typeface="Open Sans"/>
                <a:cs typeface="Open Sans"/>
                <a:sym typeface="Open Sans"/>
              </a:rPr>
              <a:t>Metacognition</a:t>
            </a:r>
            <a:endParaRPr/>
          </a:p>
        </p:txBody>
      </p:sp>
      <p:sp>
        <p:nvSpPr>
          <p:cNvPr id="769" name="Google Shape;769;p86"/>
          <p:cNvSpPr/>
          <p:nvPr/>
        </p:nvSpPr>
        <p:spPr>
          <a:xfrm>
            <a:off x="4477583" y="3515275"/>
            <a:ext cx="188834" cy="189452"/>
          </a:xfrm>
          <a:custGeom>
            <a:avLst/>
            <a:gdLst/>
            <a:ahLst/>
            <a:cxnLst/>
            <a:rect l="l" t="t" r="r" b="b"/>
            <a:pathLst>
              <a:path w="5810281" h="5829300" extrusionOk="0">
                <a:moveTo>
                  <a:pt x="4497243" y="2917027"/>
                </a:moveTo>
                <a:lnTo>
                  <a:pt x="5596357" y="1817914"/>
                </a:lnTo>
                <a:cubicBezTo>
                  <a:pt x="5893955" y="1520316"/>
                  <a:pt x="5893955" y="1037311"/>
                  <a:pt x="5596357" y="729262"/>
                </a:cubicBezTo>
                <a:lnTo>
                  <a:pt x="5093392" y="226297"/>
                </a:lnTo>
                <a:cubicBezTo>
                  <a:pt x="4949818" y="82723"/>
                  <a:pt x="4754912" y="0"/>
                  <a:pt x="4549536" y="0"/>
                </a:cubicBezTo>
                <a:cubicBezTo>
                  <a:pt x="4344170" y="0"/>
                  <a:pt x="4149254" y="81772"/>
                  <a:pt x="4005680" y="226287"/>
                </a:cubicBezTo>
                <a:lnTo>
                  <a:pt x="2905626" y="1335861"/>
                </a:lnTo>
                <a:lnTo>
                  <a:pt x="1807454" y="236748"/>
                </a:lnTo>
                <a:cubicBezTo>
                  <a:pt x="1663890" y="93174"/>
                  <a:pt x="1468974" y="10460"/>
                  <a:pt x="1263608" y="10460"/>
                </a:cubicBezTo>
                <a:cubicBezTo>
                  <a:pt x="1058242" y="10460"/>
                  <a:pt x="863326" y="92232"/>
                  <a:pt x="719752" y="236748"/>
                </a:cubicBezTo>
                <a:lnTo>
                  <a:pt x="215836" y="739713"/>
                </a:lnTo>
                <a:cubicBezTo>
                  <a:pt x="82723" y="872826"/>
                  <a:pt x="0" y="1068692"/>
                  <a:pt x="0" y="1274059"/>
                </a:cubicBezTo>
                <a:cubicBezTo>
                  <a:pt x="0" y="1479425"/>
                  <a:pt x="81772" y="1674340"/>
                  <a:pt x="226287" y="1817914"/>
                </a:cubicBezTo>
                <a:lnTo>
                  <a:pt x="1324459" y="2917027"/>
                </a:lnTo>
                <a:lnTo>
                  <a:pt x="226297" y="4016141"/>
                </a:lnTo>
                <a:cubicBezTo>
                  <a:pt x="82723" y="4159705"/>
                  <a:pt x="0" y="4354620"/>
                  <a:pt x="0" y="4559996"/>
                </a:cubicBezTo>
                <a:cubicBezTo>
                  <a:pt x="0" y="4765363"/>
                  <a:pt x="81772" y="4960278"/>
                  <a:pt x="226287" y="5103852"/>
                </a:cubicBezTo>
                <a:lnTo>
                  <a:pt x="729262" y="5606817"/>
                </a:lnTo>
                <a:cubicBezTo>
                  <a:pt x="872835" y="5750391"/>
                  <a:pt x="1067741" y="5833104"/>
                  <a:pt x="1273117" y="5833104"/>
                </a:cubicBezTo>
                <a:cubicBezTo>
                  <a:pt x="1478484" y="5833104"/>
                  <a:pt x="1673399" y="5751332"/>
                  <a:pt x="1816973" y="5606817"/>
                </a:cubicBezTo>
                <a:lnTo>
                  <a:pt x="2916086" y="4507704"/>
                </a:lnTo>
                <a:lnTo>
                  <a:pt x="4004739" y="5596357"/>
                </a:lnTo>
                <a:cubicBezTo>
                  <a:pt x="4148312" y="5739930"/>
                  <a:pt x="4343219" y="5822644"/>
                  <a:pt x="4548595" y="5822644"/>
                </a:cubicBezTo>
                <a:cubicBezTo>
                  <a:pt x="4753961" y="5822644"/>
                  <a:pt x="4948876" y="5740872"/>
                  <a:pt x="5092450" y="5596357"/>
                </a:cubicBezTo>
                <a:lnTo>
                  <a:pt x="5595415" y="5093391"/>
                </a:lnTo>
                <a:cubicBezTo>
                  <a:pt x="5893014" y="4795793"/>
                  <a:pt x="5893014" y="4312788"/>
                  <a:pt x="5595415" y="4004739"/>
                </a:cubicBezTo>
                <a:lnTo>
                  <a:pt x="4497243" y="2917027"/>
                </a:lnTo>
                <a:close/>
                <a:moveTo>
                  <a:pt x="5318728" y="4827165"/>
                </a:moveTo>
                <a:lnTo>
                  <a:pt x="4826214" y="5330130"/>
                </a:lnTo>
                <a:cubicBezTo>
                  <a:pt x="4682640" y="5473704"/>
                  <a:pt x="4425932" y="5473704"/>
                  <a:pt x="4282358" y="5330130"/>
                </a:cubicBezTo>
                <a:lnTo>
                  <a:pt x="3050141" y="4097912"/>
                </a:lnTo>
                <a:cubicBezTo>
                  <a:pt x="3009260" y="4057031"/>
                  <a:pt x="2968369" y="4046571"/>
                  <a:pt x="2917028" y="4046571"/>
                </a:cubicBezTo>
                <a:cubicBezTo>
                  <a:pt x="2865686" y="4046571"/>
                  <a:pt x="2824805" y="4067492"/>
                  <a:pt x="2783914" y="4097912"/>
                </a:cubicBezTo>
                <a:lnTo>
                  <a:pt x="1550746" y="5330130"/>
                </a:lnTo>
                <a:cubicBezTo>
                  <a:pt x="1407172" y="5473704"/>
                  <a:pt x="1150464" y="5473704"/>
                  <a:pt x="1006890" y="5330130"/>
                </a:cubicBezTo>
                <a:lnTo>
                  <a:pt x="503925" y="4827165"/>
                </a:lnTo>
                <a:cubicBezTo>
                  <a:pt x="431663" y="4754902"/>
                  <a:pt x="390782" y="4652219"/>
                  <a:pt x="390782" y="4549536"/>
                </a:cubicBezTo>
                <a:cubicBezTo>
                  <a:pt x="390782" y="4446853"/>
                  <a:pt x="431663" y="4344169"/>
                  <a:pt x="503925" y="4271907"/>
                </a:cubicBezTo>
                <a:lnTo>
                  <a:pt x="1735201" y="3040631"/>
                </a:lnTo>
                <a:cubicBezTo>
                  <a:pt x="1807463" y="2968369"/>
                  <a:pt x="1807463" y="2845716"/>
                  <a:pt x="1735201" y="2773463"/>
                </a:cubicBezTo>
                <a:lnTo>
                  <a:pt x="502974" y="1541237"/>
                </a:lnTo>
                <a:cubicBezTo>
                  <a:pt x="421203" y="1479435"/>
                  <a:pt x="379370" y="1376751"/>
                  <a:pt x="379370" y="1274068"/>
                </a:cubicBezTo>
                <a:cubicBezTo>
                  <a:pt x="379370" y="1171385"/>
                  <a:pt x="420252" y="1068702"/>
                  <a:pt x="492514" y="996439"/>
                </a:cubicBezTo>
                <a:lnTo>
                  <a:pt x="995479" y="493475"/>
                </a:lnTo>
                <a:cubicBezTo>
                  <a:pt x="1139053" y="349901"/>
                  <a:pt x="1395761" y="349901"/>
                  <a:pt x="1539335" y="493475"/>
                </a:cubicBezTo>
                <a:lnTo>
                  <a:pt x="2771561" y="1725682"/>
                </a:lnTo>
                <a:cubicBezTo>
                  <a:pt x="2801982" y="1756103"/>
                  <a:pt x="2853333" y="1777024"/>
                  <a:pt x="2904675" y="1777024"/>
                </a:cubicBezTo>
                <a:cubicBezTo>
                  <a:pt x="2956016" y="1777024"/>
                  <a:pt x="3007358" y="1756103"/>
                  <a:pt x="3037788" y="1725682"/>
                </a:cubicBezTo>
                <a:lnTo>
                  <a:pt x="4270005" y="493465"/>
                </a:lnTo>
                <a:cubicBezTo>
                  <a:pt x="4413579" y="349891"/>
                  <a:pt x="4670287" y="349891"/>
                  <a:pt x="4813861" y="493465"/>
                </a:cubicBezTo>
                <a:lnTo>
                  <a:pt x="5318728" y="996430"/>
                </a:lnTo>
                <a:cubicBezTo>
                  <a:pt x="5472753" y="1150455"/>
                  <a:pt x="5472753" y="1396712"/>
                  <a:pt x="5318728" y="1540286"/>
                </a:cubicBezTo>
                <a:lnTo>
                  <a:pt x="4086501" y="2772503"/>
                </a:lnTo>
                <a:cubicBezTo>
                  <a:pt x="4056080" y="2802924"/>
                  <a:pt x="4035159" y="2854275"/>
                  <a:pt x="4035159" y="2905616"/>
                </a:cubicBezTo>
                <a:cubicBezTo>
                  <a:pt x="4035159" y="2956958"/>
                  <a:pt x="4056080" y="3008299"/>
                  <a:pt x="4086501" y="3038730"/>
                </a:cubicBezTo>
                <a:lnTo>
                  <a:pt x="5318728" y="4272858"/>
                </a:lnTo>
                <a:cubicBezTo>
                  <a:pt x="5472753" y="4436392"/>
                  <a:pt x="5472753" y="4683600"/>
                  <a:pt x="5318728" y="4827165"/>
                </a:cubicBezTo>
                <a:close/>
              </a:path>
            </a:pathLst>
          </a:custGeom>
          <a:solidFill>
            <a:srgbClr val="C00000"/>
          </a:solidFill>
          <a:ln w="127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70" name="Google Shape;770;p86"/>
          <p:cNvSpPr/>
          <p:nvPr/>
        </p:nvSpPr>
        <p:spPr>
          <a:xfrm>
            <a:off x="4120232" y="2093616"/>
            <a:ext cx="188834" cy="189452"/>
          </a:xfrm>
          <a:custGeom>
            <a:avLst/>
            <a:gdLst/>
            <a:ahLst/>
            <a:cxnLst/>
            <a:rect l="l" t="t" r="r" b="b"/>
            <a:pathLst>
              <a:path w="5810281" h="5829300" extrusionOk="0">
                <a:moveTo>
                  <a:pt x="4497243" y="2917027"/>
                </a:moveTo>
                <a:lnTo>
                  <a:pt x="5596357" y="1817914"/>
                </a:lnTo>
                <a:cubicBezTo>
                  <a:pt x="5893955" y="1520316"/>
                  <a:pt x="5893955" y="1037311"/>
                  <a:pt x="5596357" y="729262"/>
                </a:cubicBezTo>
                <a:lnTo>
                  <a:pt x="5093392" y="226297"/>
                </a:lnTo>
                <a:cubicBezTo>
                  <a:pt x="4949818" y="82723"/>
                  <a:pt x="4754912" y="0"/>
                  <a:pt x="4549536" y="0"/>
                </a:cubicBezTo>
                <a:cubicBezTo>
                  <a:pt x="4344170" y="0"/>
                  <a:pt x="4149254" y="81772"/>
                  <a:pt x="4005680" y="226287"/>
                </a:cubicBezTo>
                <a:lnTo>
                  <a:pt x="2905626" y="1335861"/>
                </a:lnTo>
                <a:lnTo>
                  <a:pt x="1807454" y="236748"/>
                </a:lnTo>
                <a:cubicBezTo>
                  <a:pt x="1663890" y="93174"/>
                  <a:pt x="1468974" y="10460"/>
                  <a:pt x="1263608" y="10460"/>
                </a:cubicBezTo>
                <a:cubicBezTo>
                  <a:pt x="1058242" y="10460"/>
                  <a:pt x="863326" y="92232"/>
                  <a:pt x="719752" y="236748"/>
                </a:cubicBezTo>
                <a:lnTo>
                  <a:pt x="215836" y="739713"/>
                </a:lnTo>
                <a:cubicBezTo>
                  <a:pt x="82723" y="872826"/>
                  <a:pt x="0" y="1068692"/>
                  <a:pt x="0" y="1274059"/>
                </a:cubicBezTo>
                <a:cubicBezTo>
                  <a:pt x="0" y="1479425"/>
                  <a:pt x="81772" y="1674340"/>
                  <a:pt x="226287" y="1817914"/>
                </a:cubicBezTo>
                <a:lnTo>
                  <a:pt x="1324459" y="2917027"/>
                </a:lnTo>
                <a:lnTo>
                  <a:pt x="226297" y="4016141"/>
                </a:lnTo>
                <a:cubicBezTo>
                  <a:pt x="82723" y="4159705"/>
                  <a:pt x="0" y="4354620"/>
                  <a:pt x="0" y="4559996"/>
                </a:cubicBezTo>
                <a:cubicBezTo>
                  <a:pt x="0" y="4765363"/>
                  <a:pt x="81772" y="4960278"/>
                  <a:pt x="226287" y="5103852"/>
                </a:cubicBezTo>
                <a:lnTo>
                  <a:pt x="729262" y="5606817"/>
                </a:lnTo>
                <a:cubicBezTo>
                  <a:pt x="872835" y="5750391"/>
                  <a:pt x="1067741" y="5833104"/>
                  <a:pt x="1273117" y="5833104"/>
                </a:cubicBezTo>
                <a:cubicBezTo>
                  <a:pt x="1478484" y="5833104"/>
                  <a:pt x="1673399" y="5751332"/>
                  <a:pt x="1816973" y="5606817"/>
                </a:cubicBezTo>
                <a:lnTo>
                  <a:pt x="2916086" y="4507704"/>
                </a:lnTo>
                <a:lnTo>
                  <a:pt x="4004739" y="5596357"/>
                </a:lnTo>
                <a:cubicBezTo>
                  <a:pt x="4148312" y="5739930"/>
                  <a:pt x="4343219" y="5822644"/>
                  <a:pt x="4548595" y="5822644"/>
                </a:cubicBezTo>
                <a:cubicBezTo>
                  <a:pt x="4753961" y="5822644"/>
                  <a:pt x="4948876" y="5740872"/>
                  <a:pt x="5092450" y="5596357"/>
                </a:cubicBezTo>
                <a:lnTo>
                  <a:pt x="5595415" y="5093391"/>
                </a:lnTo>
                <a:cubicBezTo>
                  <a:pt x="5893014" y="4795793"/>
                  <a:pt x="5893014" y="4312788"/>
                  <a:pt x="5595415" y="4004739"/>
                </a:cubicBezTo>
                <a:lnTo>
                  <a:pt x="4497243" y="2917027"/>
                </a:lnTo>
                <a:close/>
                <a:moveTo>
                  <a:pt x="5318728" y="4827165"/>
                </a:moveTo>
                <a:lnTo>
                  <a:pt x="4826214" y="5330130"/>
                </a:lnTo>
                <a:cubicBezTo>
                  <a:pt x="4682640" y="5473704"/>
                  <a:pt x="4425932" y="5473704"/>
                  <a:pt x="4282358" y="5330130"/>
                </a:cubicBezTo>
                <a:lnTo>
                  <a:pt x="3050141" y="4097912"/>
                </a:lnTo>
                <a:cubicBezTo>
                  <a:pt x="3009260" y="4057031"/>
                  <a:pt x="2968369" y="4046571"/>
                  <a:pt x="2917028" y="4046571"/>
                </a:cubicBezTo>
                <a:cubicBezTo>
                  <a:pt x="2865686" y="4046571"/>
                  <a:pt x="2824805" y="4067492"/>
                  <a:pt x="2783914" y="4097912"/>
                </a:cubicBezTo>
                <a:lnTo>
                  <a:pt x="1550746" y="5330130"/>
                </a:lnTo>
                <a:cubicBezTo>
                  <a:pt x="1407172" y="5473704"/>
                  <a:pt x="1150464" y="5473704"/>
                  <a:pt x="1006890" y="5330130"/>
                </a:cubicBezTo>
                <a:lnTo>
                  <a:pt x="503925" y="4827165"/>
                </a:lnTo>
                <a:cubicBezTo>
                  <a:pt x="431663" y="4754902"/>
                  <a:pt x="390782" y="4652219"/>
                  <a:pt x="390782" y="4549536"/>
                </a:cubicBezTo>
                <a:cubicBezTo>
                  <a:pt x="390782" y="4446853"/>
                  <a:pt x="431663" y="4344169"/>
                  <a:pt x="503925" y="4271907"/>
                </a:cubicBezTo>
                <a:lnTo>
                  <a:pt x="1735201" y="3040631"/>
                </a:lnTo>
                <a:cubicBezTo>
                  <a:pt x="1807463" y="2968369"/>
                  <a:pt x="1807463" y="2845716"/>
                  <a:pt x="1735201" y="2773463"/>
                </a:cubicBezTo>
                <a:lnTo>
                  <a:pt x="502974" y="1541237"/>
                </a:lnTo>
                <a:cubicBezTo>
                  <a:pt x="421203" y="1479435"/>
                  <a:pt x="379370" y="1376751"/>
                  <a:pt x="379370" y="1274068"/>
                </a:cubicBezTo>
                <a:cubicBezTo>
                  <a:pt x="379370" y="1171385"/>
                  <a:pt x="420252" y="1068702"/>
                  <a:pt x="492514" y="996439"/>
                </a:cubicBezTo>
                <a:lnTo>
                  <a:pt x="995479" y="493475"/>
                </a:lnTo>
                <a:cubicBezTo>
                  <a:pt x="1139053" y="349901"/>
                  <a:pt x="1395761" y="349901"/>
                  <a:pt x="1539335" y="493475"/>
                </a:cubicBezTo>
                <a:lnTo>
                  <a:pt x="2771561" y="1725682"/>
                </a:lnTo>
                <a:cubicBezTo>
                  <a:pt x="2801982" y="1756103"/>
                  <a:pt x="2853333" y="1777024"/>
                  <a:pt x="2904675" y="1777024"/>
                </a:cubicBezTo>
                <a:cubicBezTo>
                  <a:pt x="2956016" y="1777024"/>
                  <a:pt x="3007358" y="1756103"/>
                  <a:pt x="3037788" y="1725682"/>
                </a:cubicBezTo>
                <a:lnTo>
                  <a:pt x="4270005" y="493465"/>
                </a:lnTo>
                <a:cubicBezTo>
                  <a:pt x="4413579" y="349891"/>
                  <a:pt x="4670287" y="349891"/>
                  <a:pt x="4813861" y="493465"/>
                </a:cubicBezTo>
                <a:lnTo>
                  <a:pt x="5318728" y="996430"/>
                </a:lnTo>
                <a:cubicBezTo>
                  <a:pt x="5472753" y="1150455"/>
                  <a:pt x="5472753" y="1396712"/>
                  <a:pt x="5318728" y="1540286"/>
                </a:cubicBezTo>
                <a:lnTo>
                  <a:pt x="4086501" y="2772503"/>
                </a:lnTo>
                <a:cubicBezTo>
                  <a:pt x="4056080" y="2802924"/>
                  <a:pt x="4035159" y="2854275"/>
                  <a:pt x="4035159" y="2905616"/>
                </a:cubicBezTo>
                <a:cubicBezTo>
                  <a:pt x="4035159" y="2956958"/>
                  <a:pt x="4056080" y="3008299"/>
                  <a:pt x="4086501" y="3038730"/>
                </a:cubicBezTo>
                <a:lnTo>
                  <a:pt x="5318728" y="4272858"/>
                </a:lnTo>
                <a:cubicBezTo>
                  <a:pt x="5472753" y="4436392"/>
                  <a:pt x="5472753" y="4683600"/>
                  <a:pt x="5318728" y="4827165"/>
                </a:cubicBezTo>
                <a:close/>
              </a:path>
            </a:pathLst>
          </a:custGeom>
          <a:solidFill>
            <a:srgbClr val="C00000"/>
          </a:solidFill>
          <a:ln w="127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71" name="Google Shape;771;p86"/>
          <p:cNvSpPr/>
          <p:nvPr/>
        </p:nvSpPr>
        <p:spPr>
          <a:xfrm>
            <a:off x="4096852" y="753016"/>
            <a:ext cx="188834" cy="189452"/>
          </a:xfrm>
          <a:custGeom>
            <a:avLst/>
            <a:gdLst/>
            <a:ahLst/>
            <a:cxnLst/>
            <a:rect l="l" t="t" r="r" b="b"/>
            <a:pathLst>
              <a:path w="5810281" h="5829300" extrusionOk="0">
                <a:moveTo>
                  <a:pt x="4497243" y="2917027"/>
                </a:moveTo>
                <a:lnTo>
                  <a:pt x="5596357" y="1817914"/>
                </a:lnTo>
                <a:cubicBezTo>
                  <a:pt x="5893955" y="1520316"/>
                  <a:pt x="5893955" y="1037311"/>
                  <a:pt x="5596357" y="729262"/>
                </a:cubicBezTo>
                <a:lnTo>
                  <a:pt x="5093392" y="226297"/>
                </a:lnTo>
                <a:cubicBezTo>
                  <a:pt x="4949818" y="82723"/>
                  <a:pt x="4754912" y="0"/>
                  <a:pt x="4549536" y="0"/>
                </a:cubicBezTo>
                <a:cubicBezTo>
                  <a:pt x="4344170" y="0"/>
                  <a:pt x="4149254" y="81772"/>
                  <a:pt x="4005680" y="226287"/>
                </a:cubicBezTo>
                <a:lnTo>
                  <a:pt x="2905626" y="1335861"/>
                </a:lnTo>
                <a:lnTo>
                  <a:pt x="1807454" y="236748"/>
                </a:lnTo>
                <a:cubicBezTo>
                  <a:pt x="1663890" y="93174"/>
                  <a:pt x="1468974" y="10460"/>
                  <a:pt x="1263608" y="10460"/>
                </a:cubicBezTo>
                <a:cubicBezTo>
                  <a:pt x="1058242" y="10460"/>
                  <a:pt x="863326" y="92232"/>
                  <a:pt x="719752" y="236748"/>
                </a:cubicBezTo>
                <a:lnTo>
                  <a:pt x="215836" y="739713"/>
                </a:lnTo>
                <a:cubicBezTo>
                  <a:pt x="82723" y="872826"/>
                  <a:pt x="0" y="1068692"/>
                  <a:pt x="0" y="1274059"/>
                </a:cubicBezTo>
                <a:cubicBezTo>
                  <a:pt x="0" y="1479425"/>
                  <a:pt x="81772" y="1674340"/>
                  <a:pt x="226287" y="1817914"/>
                </a:cubicBezTo>
                <a:lnTo>
                  <a:pt x="1324459" y="2917027"/>
                </a:lnTo>
                <a:lnTo>
                  <a:pt x="226297" y="4016141"/>
                </a:lnTo>
                <a:cubicBezTo>
                  <a:pt x="82723" y="4159705"/>
                  <a:pt x="0" y="4354620"/>
                  <a:pt x="0" y="4559996"/>
                </a:cubicBezTo>
                <a:cubicBezTo>
                  <a:pt x="0" y="4765363"/>
                  <a:pt x="81772" y="4960278"/>
                  <a:pt x="226287" y="5103852"/>
                </a:cubicBezTo>
                <a:lnTo>
                  <a:pt x="729262" y="5606817"/>
                </a:lnTo>
                <a:cubicBezTo>
                  <a:pt x="872835" y="5750391"/>
                  <a:pt x="1067741" y="5833104"/>
                  <a:pt x="1273117" y="5833104"/>
                </a:cubicBezTo>
                <a:cubicBezTo>
                  <a:pt x="1478484" y="5833104"/>
                  <a:pt x="1673399" y="5751332"/>
                  <a:pt x="1816973" y="5606817"/>
                </a:cubicBezTo>
                <a:lnTo>
                  <a:pt x="2916086" y="4507704"/>
                </a:lnTo>
                <a:lnTo>
                  <a:pt x="4004739" y="5596357"/>
                </a:lnTo>
                <a:cubicBezTo>
                  <a:pt x="4148312" y="5739930"/>
                  <a:pt x="4343219" y="5822644"/>
                  <a:pt x="4548595" y="5822644"/>
                </a:cubicBezTo>
                <a:cubicBezTo>
                  <a:pt x="4753961" y="5822644"/>
                  <a:pt x="4948876" y="5740872"/>
                  <a:pt x="5092450" y="5596357"/>
                </a:cubicBezTo>
                <a:lnTo>
                  <a:pt x="5595415" y="5093391"/>
                </a:lnTo>
                <a:cubicBezTo>
                  <a:pt x="5893014" y="4795793"/>
                  <a:pt x="5893014" y="4312788"/>
                  <a:pt x="5595415" y="4004739"/>
                </a:cubicBezTo>
                <a:lnTo>
                  <a:pt x="4497243" y="2917027"/>
                </a:lnTo>
                <a:close/>
                <a:moveTo>
                  <a:pt x="5318728" y="4827165"/>
                </a:moveTo>
                <a:lnTo>
                  <a:pt x="4826214" y="5330130"/>
                </a:lnTo>
                <a:cubicBezTo>
                  <a:pt x="4682640" y="5473704"/>
                  <a:pt x="4425932" y="5473704"/>
                  <a:pt x="4282358" y="5330130"/>
                </a:cubicBezTo>
                <a:lnTo>
                  <a:pt x="3050141" y="4097912"/>
                </a:lnTo>
                <a:cubicBezTo>
                  <a:pt x="3009260" y="4057031"/>
                  <a:pt x="2968369" y="4046571"/>
                  <a:pt x="2917028" y="4046571"/>
                </a:cubicBezTo>
                <a:cubicBezTo>
                  <a:pt x="2865686" y="4046571"/>
                  <a:pt x="2824805" y="4067492"/>
                  <a:pt x="2783914" y="4097912"/>
                </a:cubicBezTo>
                <a:lnTo>
                  <a:pt x="1550746" y="5330130"/>
                </a:lnTo>
                <a:cubicBezTo>
                  <a:pt x="1407172" y="5473704"/>
                  <a:pt x="1150464" y="5473704"/>
                  <a:pt x="1006890" y="5330130"/>
                </a:cubicBezTo>
                <a:lnTo>
                  <a:pt x="503925" y="4827165"/>
                </a:lnTo>
                <a:cubicBezTo>
                  <a:pt x="431663" y="4754902"/>
                  <a:pt x="390782" y="4652219"/>
                  <a:pt x="390782" y="4549536"/>
                </a:cubicBezTo>
                <a:cubicBezTo>
                  <a:pt x="390782" y="4446853"/>
                  <a:pt x="431663" y="4344169"/>
                  <a:pt x="503925" y="4271907"/>
                </a:cubicBezTo>
                <a:lnTo>
                  <a:pt x="1735201" y="3040631"/>
                </a:lnTo>
                <a:cubicBezTo>
                  <a:pt x="1807463" y="2968369"/>
                  <a:pt x="1807463" y="2845716"/>
                  <a:pt x="1735201" y="2773463"/>
                </a:cubicBezTo>
                <a:lnTo>
                  <a:pt x="502974" y="1541237"/>
                </a:lnTo>
                <a:cubicBezTo>
                  <a:pt x="421203" y="1479435"/>
                  <a:pt x="379370" y="1376751"/>
                  <a:pt x="379370" y="1274068"/>
                </a:cubicBezTo>
                <a:cubicBezTo>
                  <a:pt x="379370" y="1171385"/>
                  <a:pt x="420252" y="1068702"/>
                  <a:pt x="492514" y="996439"/>
                </a:cubicBezTo>
                <a:lnTo>
                  <a:pt x="995479" y="493475"/>
                </a:lnTo>
                <a:cubicBezTo>
                  <a:pt x="1139053" y="349901"/>
                  <a:pt x="1395761" y="349901"/>
                  <a:pt x="1539335" y="493475"/>
                </a:cubicBezTo>
                <a:lnTo>
                  <a:pt x="2771561" y="1725682"/>
                </a:lnTo>
                <a:cubicBezTo>
                  <a:pt x="2801982" y="1756103"/>
                  <a:pt x="2853333" y="1777024"/>
                  <a:pt x="2904675" y="1777024"/>
                </a:cubicBezTo>
                <a:cubicBezTo>
                  <a:pt x="2956016" y="1777024"/>
                  <a:pt x="3007358" y="1756103"/>
                  <a:pt x="3037788" y="1725682"/>
                </a:cubicBezTo>
                <a:lnTo>
                  <a:pt x="4270005" y="493465"/>
                </a:lnTo>
                <a:cubicBezTo>
                  <a:pt x="4413579" y="349891"/>
                  <a:pt x="4670287" y="349891"/>
                  <a:pt x="4813861" y="493465"/>
                </a:cubicBezTo>
                <a:lnTo>
                  <a:pt x="5318728" y="996430"/>
                </a:lnTo>
                <a:cubicBezTo>
                  <a:pt x="5472753" y="1150455"/>
                  <a:pt x="5472753" y="1396712"/>
                  <a:pt x="5318728" y="1540286"/>
                </a:cubicBezTo>
                <a:lnTo>
                  <a:pt x="4086501" y="2772503"/>
                </a:lnTo>
                <a:cubicBezTo>
                  <a:pt x="4056080" y="2802924"/>
                  <a:pt x="4035159" y="2854275"/>
                  <a:pt x="4035159" y="2905616"/>
                </a:cubicBezTo>
                <a:cubicBezTo>
                  <a:pt x="4035159" y="2956958"/>
                  <a:pt x="4056080" y="3008299"/>
                  <a:pt x="4086501" y="3038730"/>
                </a:cubicBezTo>
                <a:lnTo>
                  <a:pt x="5318728" y="4272858"/>
                </a:lnTo>
                <a:cubicBezTo>
                  <a:pt x="5472753" y="4436392"/>
                  <a:pt x="5472753" y="4683600"/>
                  <a:pt x="5318728" y="4827165"/>
                </a:cubicBezTo>
                <a:close/>
              </a:path>
            </a:pathLst>
          </a:custGeom>
          <a:solidFill>
            <a:srgbClr val="C00000"/>
          </a:solidFill>
          <a:ln w="127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72" name="Google Shape;772;p86"/>
          <p:cNvSpPr/>
          <p:nvPr/>
        </p:nvSpPr>
        <p:spPr>
          <a:xfrm>
            <a:off x="4096852" y="1423316"/>
            <a:ext cx="188834" cy="189452"/>
          </a:xfrm>
          <a:custGeom>
            <a:avLst/>
            <a:gdLst/>
            <a:ahLst/>
            <a:cxnLst/>
            <a:rect l="l" t="t" r="r" b="b"/>
            <a:pathLst>
              <a:path w="5810281" h="5829300" extrusionOk="0">
                <a:moveTo>
                  <a:pt x="4497243" y="2917027"/>
                </a:moveTo>
                <a:lnTo>
                  <a:pt x="5596357" y="1817914"/>
                </a:lnTo>
                <a:cubicBezTo>
                  <a:pt x="5893955" y="1520316"/>
                  <a:pt x="5893955" y="1037311"/>
                  <a:pt x="5596357" y="729262"/>
                </a:cubicBezTo>
                <a:lnTo>
                  <a:pt x="5093392" y="226297"/>
                </a:lnTo>
                <a:cubicBezTo>
                  <a:pt x="4949818" y="82723"/>
                  <a:pt x="4754912" y="0"/>
                  <a:pt x="4549536" y="0"/>
                </a:cubicBezTo>
                <a:cubicBezTo>
                  <a:pt x="4344170" y="0"/>
                  <a:pt x="4149254" y="81772"/>
                  <a:pt x="4005680" y="226287"/>
                </a:cubicBezTo>
                <a:lnTo>
                  <a:pt x="2905626" y="1335861"/>
                </a:lnTo>
                <a:lnTo>
                  <a:pt x="1807454" y="236748"/>
                </a:lnTo>
                <a:cubicBezTo>
                  <a:pt x="1663890" y="93174"/>
                  <a:pt x="1468974" y="10460"/>
                  <a:pt x="1263608" y="10460"/>
                </a:cubicBezTo>
                <a:cubicBezTo>
                  <a:pt x="1058242" y="10460"/>
                  <a:pt x="863326" y="92232"/>
                  <a:pt x="719752" y="236748"/>
                </a:cubicBezTo>
                <a:lnTo>
                  <a:pt x="215836" y="739713"/>
                </a:lnTo>
                <a:cubicBezTo>
                  <a:pt x="82723" y="872826"/>
                  <a:pt x="0" y="1068692"/>
                  <a:pt x="0" y="1274059"/>
                </a:cubicBezTo>
                <a:cubicBezTo>
                  <a:pt x="0" y="1479425"/>
                  <a:pt x="81772" y="1674340"/>
                  <a:pt x="226287" y="1817914"/>
                </a:cubicBezTo>
                <a:lnTo>
                  <a:pt x="1324459" y="2917027"/>
                </a:lnTo>
                <a:lnTo>
                  <a:pt x="226297" y="4016141"/>
                </a:lnTo>
                <a:cubicBezTo>
                  <a:pt x="82723" y="4159705"/>
                  <a:pt x="0" y="4354620"/>
                  <a:pt x="0" y="4559996"/>
                </a:cubicBezTo>
                <a:cubicBezTo>
                  <a:pt x="0" y="4765363"/>
                  <a:pt x="81772" y="4960278"/>
                  <a:pt x="226287" y="5103852"/>
                </a:cubicBezTo>
                <a:lnTo>
                  <a:pt x="729262" y="5606817"/>
                </a:lnTo>
                <a:cubicBezTo>
                  <a:pt x="872835" y="5750391"/>
                  <a:pt x="1067741" y="5833104"/>
                  <a:pt x="1273117" y="5833104"/>
                </a:cubicBezTo>
                <a:cubicBezTo>
                  <a:pt x="1478484" y="5833104"/>
                  <a:pt x="1673399" y="5751332"/>
                  <a:pt x="1816973" y="5606817"/>
                </a:cubicBezTo>
                <a:lnTo>
                  <a:pt x="2916086" y="4507704"/>
                </a:lnTo>
                <a:lnTo>
                  <a:pt x="4004739" y="5596357"/>
                </a:lnTo>
                <a:cubicBezTo>
                  <a:pt x="4148312" y="5739930"/>
                  <a:pt x="4343219" y="5822644"/>
                  <a:pt x="4548595" y="5822644"/>
                </a:cubicBezTo>
                <a:cubicBezTo>
                  <a:pt x="4753961" y="5822644"/>
                  <a:pt x="4948876" y="5740872"/>
                  <a:pt x="5092450" y="5596357"/>
                </a:cubicBezTo>
                <a:lnTo>
                  <a:pt x="5595415" y="5093391"/>
                </a:lnTo>
                <a:cubicBezTo>
                  <a:pt x="5893014" y="4795793"/>
                  <a:pt x="5893014" y="4312788"/>
                  <a:pt x="5595415" y="4004739"/>
                </a:cubicBezTo>
                <a:lnTo>
                  <a:pt x="4497243" y="2917027"/>
                </a:lnTo>
                <a:close/>
                <a:moveTo>
                  <a:pt x="5318728" y="4827165"/>
                </a:moveTo>
                <a:lnTo>
                  <a:pt x="4826214" y="5330130"/>
                </a:lnTo>
                <a:cubicBezTo>
                  <a:pt x="4682640" y="5473704"/>
                  <a:pt x="4425932" y="5473704"/>
                  <a:pt x="4282358" y="5330130"/>
                </a:cubicBezTo>
                <a:lnTo>
                  <a:pt x="3050141" y="4097912"/>
                </a:lnTo>
                <a:cubicBezTo>
                  <a:pt x="3009260" y="4057031"/>
                  <a:pt x="2968369" y="4046571"/>
                  <a:pt x="2917028" y="4046571"/>
                </a:cubicBezTo>
                <a:cubicBezTo>
                  <a:pt x="2865686" y="4046571"/>
                  <a:pt x="2824805" y="4067492"/>
                  <a:pt x="2783914" y="4097912"/>
                </a:cubicBezTo>
                <a:lnTo>
                  <a:pt x="1550746" y="5330130"/>
                </a:lnTo>
                <a:cubicBezTo>
                  <a:pt x="1407172" y="5473704"/>
                  <a:pt x="1150464" y="5473704"/>
                  <a:pt x="1006890" y="5330130"/>
                </a:cubicBezTo>
                <a:lnTo>
                  <a:pt x="503925" y="4827165"/>
                </a:lnTo>
                <a:cubicBezTo>
                  <a:pt x="431663" y="4754902"/>
                  <a:pt x="390782" y="4652219"/>
                  <a:pt x="390782" y="4549536"/>
                </a:cubicBezTo>
                <a:cubicBezTo>
                  <a:pt x="390782" y="4446853"/>
                  <a:pt x="431663" y="4344169"/>
                  <a:pt x="503925" y="4271907"/>
                </a:cubicBezTo>
                <a:lnTo>
                  <a:pt x="1735201" y="3040631"/>
                </a:lnTo>
                <a:cubicBezTo>
                  <a:pt x="1807463" y="2968369"/>
                  <a:pt x="1807463" y="2845716"/>
                  <a:pt x="1735201" y="2773463"/>
                </a:cubicBezTo>
                <a:lnTo>
                  <a:pt x="502974" y="1541237"/>
                </a:lnTo>
                <a:cubicBezTo>
                  <a:pt x="421203" y="1479435"/>
                  <a:pt x="379370" y="1376751"/>
                  <a:pt x="379370" y="1274068"/>
                </a:cubicBezTo>
                <a:cubicBezTo>
                  <a:pt x="379370" y="1171385"/>
                  <a:pt x="420252" y="1068702"/>
                  <a:pt x="492514" y="996439"/>
                </a:cubicBezTo>
                <a:lnTo>
                  <a:pt x="995479" y="493475"/>
                </a:lnTo>
                <a:cubicBezTo>
                  <a:pt x="1139053" y="349901"/>
                  <a:pt x="1395761" y="349901"/>
                  <a:pt x="1539335" y="493475"/>
                </a:cubicBezTo>
                <a:lnTo>
                  <a:pt x="2771561" y="1725682"/>
                </a:lnTo>
                <a:cubicBezTo>
                  <a:pt x="2801982" y="1756103"/>
                  <a:pt x="2853333" y="1777024"/>
                  <a:pt x="2904675" y="1777024"/>
                </a:cubicBezTo>
                <a:cubicBezTo>
                  <a:pt x="2956016" y="1777024"/>
                  <a:pt x="3007358" y="1756103"/>
                  <a:pt x="3037788" y="1725682"/>
                </a:cubicBezTo>
                <a:lnTo>
                  <a:pt x="4270005" y="493465"/>
                </a:lnTo>
                <a:cubicBezTo>
                  <a:pt x="4413579" y="349891"/>
                  <a:pt x="4670287" y="349891"/>
                  <a:pt x="4813861" y="493465"/>
                </a:cubicBezTo>
                <a:lnTo>
                  <a:pt x="5318728" y="996430"/>
                </a:lnTo>
                <a:cubicBezTo>
                  <a:pt x="5472753" y="1150455"/>
                  <a:pt x="5472753" y="1396712"/>
                  <a:pt x="5318728" y="1540286"/>
                </a:cubicBezTo>
                <a:lnTo>
                  <a:pt x="4086501" y="2772503"/>
                </a:lnTo>
                <a:cubicBezTo>
                  <a:pt x="4056080" y="2802924"/>
                  <a:pt x="4035159" y="2854275"/>
                  <a:pt x="4035159" y="2905616"/>
                </a:cubicBezTo>
                <a:cubicBezTo>
                  <a:pt x="4035159" y="2956958"/>
                  <a:pt x="4056080" y="3008299"/>
                  <a:pt x="4086501" y="3038730"/>
                </a:cubicBezTo>
                <a:lnTo>
                  <a:pt x="5318728" y="4272858"/>
                </a:lnTo>
                <a:cubicBezTo>
                  <a:pt x="5472753" y="4436392"/>
                  <a:pt x="5472753" y="4683600"/>
                  <a:pt x="5318728" y="4827165"/>
                </a:cubicBezTo>
                <a:close/>
              </a:path>
            </a:pathLst>
          </a:custGeom>
          <a:solidFill>
            <a:srgbClr val="C00000"/>
          </a:solidFill>
          <a:ln w="12700"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73" name="Google Shape;773;p86"/>
          <p:cNvSpPr txBox="1">
            <a:spLocks noGrp="1"/>
          </p:cNvSpPr>
          <p:nvPr>
            <p:ph type="title"/>
          </p:nvPr>
        </p:nvSpPr>
        <p:spPr>
          <a:xfrm>
            <a:off x="320040" y="658368"/>
            <a:ext cx="3396562" cy="568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1"/>
              </a:buClr>
              <a:buSzPts val="2400"/>
              <a:buFont typeface="Rubik"/>
              <a:buNone/>
            </a:pPr>
            <a:r>
              <a:rPr lang="en-US" sz="3200" dirty="0">
                <a:solidFill>
                  <a:schemeClr val="lt1"/>
                </a:solidFill>
                <a:latin typeface="Roboto Condensed"/>
                <a:ea typeface="Roboto Condensed"/>
                <a:cs typeface="Roboto Condensed"/>
                <a:sym typeface="Roboto Condensed"/>
              </a:rPr>
              <a:t>LLM AI and Higher Order Learning</a:t>
            </a:r>
            <a:endParaRPr sz="3200" dirty="0">
              <a:solidFill>
                <a:schemeClr val="lt1"/>
              </a:solidFill>
              <a:latin typeface="Roboto Condensed"/>
              <a:ea typeface="Roboto Condensed"/>
              <a:cs typeface="Roboto Condensed"/>
              <a:sym typeface="Roboto Condensed"/>
            </a:endParaRPr>
          </a:p>
        </p:txBody>
      </p:sp>
      <p:sp>
        <p:nvSpPr>
          <p:cNvPr id="774" name="Google Shape;774;p86"/>
          <p:cNvSpPr/>
          <p:nvPr/>
        </p:nvSpPr>
        <p:spPr>
          <a:xfrm>
            <a:off x="320040" y="1737360"/>
            <a:ext cx="3291840" cy="1967367"/>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en-US" sz="2000" b="1" i="0" u="none" strike="noStrike" cap="none">
                <a:solidFill>
                  <a:schemeClr val="lt1"/>
                </a:solidFill>
                <a:latin typeface="Open Sans"/>
                <a:ea typeface="Open Sans"/>
                <a:cs typeface="Open Sans"/>
                <a:sym typeface="Open Sans"/>
              </a:rPr>
              <a:t>Serious Risks</a:t>
            </a:r>
            <a:endParaRPr sz="2000" b="1" i="0" u="none" strike="noStrike" cap="none">
              <a:solidFill>
                <a:schemeClr val="lt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Understanding Context</a:t>
            </a:r>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Common Sense</a:t>
            </a:r>
            <a:endParaRPr sz="2000" b="0" i="0" u="none" strike="noStrike" cap="none">
              <a:solidFill>
                <a:schemeClr val="lt1"/>
              </a:solidFill>
              <a:latin typeface="Open Sans"/>
              <a:ea typeface="Open Sans"/>
              <a:cs typeface="Open Sans"/>
              <a:sym typeface="Open Sans"/>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Hidden Bias</a:t>
            </a:r>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Intentional Creativity</a:t>
            </a:r>
            <a:endParaRPr/>
          </a:p>
          <a:p>
            <a:pPr marL="285750" marR="0" lvl="0" indent="-285750" algn="l" rtl="0">
              <a:lnSpc>
                <a:spcPct val="150000"/>
              </a:lnSpc>
              <a:spcBef>
                <a:spcPts val="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Complex Explanations</a:t>
            </a:r>
            <a:endParaRPr sz="2000" b="0" i="0" u="none" strike="noStrike" cap="none">
              <a:solidFill>
                <a:schemeClr val="lt1"/>
              </a:solidFill>
              <a:latin typeface="Open Sans"/>
              <a:ea typeface="Open Sans"/>
              <a:cs typeface="Open Sans"/>
              <a:sym typeface="Open Sans"/>
            </a:endParaRPr>
          </a:p>
        </p:txBody>
      </p:sp>
      <p:sp>
        <p:nvSpPr>
          <p:cNvPr id="775" name="Google Shape;775;p86"/>
          <p:cNvSpPr/>
          <p:nvPr/>
        </p:nvSpPr>
        <p:spPr>
          <a:xfrm rot="5400000">
            <a:off x="3751726" y="265182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87"/>
          <p:cNvSpPr/>
          <p:nvPr/>
        </p:nvSpPr>
        <p:spPr>
          <a:xfrm rot="-1799959">
            <a:off x="145164" y="947510"/>
            <a:ext cx="2430050" cy="2430050"/>
          </a:xfrm>
          <a:prstGeom prst="arc">
            <a:avLst>
              <a:gd name="adj1" fmla="val 14027443"/>
              <a:gd name="adj2" fmla="val 13952527"/>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781" name="Google Shape;781;p87"/>
          <p:cNvSpPr/>
          <p:nvPr/>
        </p:nvSpPr>
        <p:spPr>
          <a:xfrm rot="10800000">
            <a:off x="0" y="-17636"/>
            <a:ext cx="9144000" cy="5161135"/>
          </a:xfrm>
          <a:custGeom>
            <a:avLst/>
            <a:gdLst/>
            <a:ahLst/>
            <a:cxnLst/>
            <a:rect l="l" t="t" r="r" b="b"/>
            <a:pathLst>
              <a:path w="12223632" h="6904528" extrusionOk="0">
                <a:moveTo>
                  <a:pt x="11581" y="430379"/>
                </a:moveTo>
                <a:lnTo>
                  <a:pt x="0" y="2"/>
                </a:lnTo>
                <a:lnTo>
                  <a:pt x="7446198" y="0"/>
                </a:lnTo>
                <a:lnTo>
                  <a:pt x="12223632" y="12661"/>
                </a:lnTo>
                <a:cubicBezTo>
                  <a:pt x="10623432" y="2309950"/>
                  <a:pt x="7956432" y="1457639"/>
                  <a:pt x="7423032" y="6904528"/>
                </a:cubicBezTo>
                <a:lnTo>
                  <a:pt x="7423032" y="6904528"/>
                </a:lnTo>
                <a:lnTo>
                  <a:pt x="23165" y="6904528"/>
                </a:lnTo>
                <a:lnTo>
                  <a:pt x="23165" y="6904528"/>
                </a:lnTo>
                <a:cubicBezTo>
                  <a:pt x="19304" y="4746478"/>
                  <a:pt x="15442" y="2588429"/>
                  <a:pt x="11581" y="43037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ubik"/>
              <a:ea typeface="Rubik"/>
              <a:cs typeface="Rubik"/>
              <a:sym typeface="Rubik"/>
            </a:endParaRPr>
          </a:p>
        </p:txBody>
      </p:sp>
      <p:sp>
        <p:nvSpPr>
          <p:cNvPr id="782" name="Google Shape;782;p87"/>
          <p:cNvSpPr/>
          <p:nvPr/>
        </p:nvSpPr>
        <p:spPr>
          <a:xfrm>
            <a:off x="3814916" y="1005840"/>
            <a:ext cx="4717271" cy="1846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2000" b="1" i="0" u="none" strike="noStrike" cap="none">
                <a:solidFill>
                  <a:srgbClr val="DEA627"/>
                </a:solidFill>
                <a:latin typeface="Open Sans"/>
                <a:ea typeface="Open Sans"/>
                <a:cs typeface="Open Sans"/>
                <a:sym typeface="Open Sans"/>
              </a:rPr>
              <a:t>Part 1:</a:t>
            </a:r>
            <a:endParaRPr sz="2000" b="0" i="0" u="none" strike="noStrike" cap="none">
              <a:solidFill>
                <a:srgbClr val="DEA627"/>
              </a:solidFill>
              <a:latin typeface="Open Sans"/>
              <a:ea typeface="Open Sans"/>
              <a:cs typeface="Open Sans"/>
              <a:sym typeface="Open Sans"/>
            </a:endParaRPr>
          </a:p>
          <a:p>
            <a:pPr marL="0" marR="0" lvl="0" indent="0" algn="l" rtl="0">
              <a:lnSpc>
                <a:spcPct val="100000"/>
              </a:lnSpc>
              <a:spcBef>
                <a:spcPts val="300"/>
              </a:spcBef>
              <a:spcAft>
                <a:spcPts val="300"/>
              </a:spcAft>
              <a:buClr>
                <a:srgbClr val="000000"/>
              </a:buClr>
              <a:buSzPts val="1200"/>
              <a:buFont typeface="Arial"/>
              <a:buNone/>
            </a:pPr>
            <a:r>
              <a:rPr lang="en-US" sz="2000" b="0" i="0" u="none" strike="noStrike" cap="none">
                <a:solidFill>
                  <a:schemeClr val="lt1"/>
                </a:solidFill>
                <a:latin typeface="Open Sans"/>
                <a:ea typeface="Open Sans"/>
                <a:cs typeface="Open Sans"/>
                <a:sym typeface="Open Sans"/>
              </a:rPr>
              <a:t>Your activities and assessments that fit into the “CREATE, EVALUATE, and ANALYZE” categories.</a:t>
            </a:r>
            <a:endParaRPr sz="2000" b="0" i="0" u="none" strike="noStrike" cap="none">
              <a:solidFill>
                <a:schemeClr val="lt1"/>
              </a:solidFill>
              <a:latin typeface="Open Sans"/>
              <a:ea typeface="Open Sans"/>
              <a:cs typeface="Open Sans"/>
              <a:sym typeface="Open Sans"/>
            </a:endParaRPr>
          </a:p>
        </p:txBody>
      </p:sp>
      <p:sp>
        <p:nvSpPr>
          <p:cNvPr id="783" name="Google Shape;783;p87"/>
          <p:cNvSpPr/>
          <p:nvPr/>
        </p:nvSpPr>
        <p:spPr>
          <a:xfrm>
            <a:off x="3814915" y="2988721"/>
            <a:ext cx="4717272" cy="215478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2000" b="1" i="0" u="none" strike="noStrike" cap="none">
                <a:solidFill>
                  <a:srgbClr val="DEA627"/>
                </a:solidFill>
                <a:latin typeface="Open Sans"/>
                <a:ea typeface="Open Sans"/>
                <a:cs typeface="Open Sans"/>
                <a:sym typeface="Open Sans"/>
              </a:rPr>
              <a:t>Part 2:</a:t>
            </a:r>
            <a:endParaRPr sz="2000" b="0" i="0" u="none" strike="noStrike" cap="none">
              <a:solidFill>
                <a:schemeClr val="lt1"/>
              </a:solidFill>
              <a:latin typeface="Open Sans"/>
              <a:ea typeface="Open Sans"/>
              <a:cs typeface="Open Sans"/>
              <a:sym typeface="Open Sans"/>
            </a:endParaRPr>
          </a:p>
          <a:p>
            <a:pPr marL="342900" marR="0" lvl="0" indent="-342900" algn="l" rtl="0">
              <a:lnSpc>
                <a:spcPct val="100000"/>
              </a:lnSpc>
              <a:spcBef>
                <a:spcPts val="30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Can ChatGPT support students in higher-order learning?</a:t>
            </a:r>
            <a:endParaRPr/>
          </a:p>
          <a:p>
            <a:pPr marL="342900" marR="0" lvl="0" indent="-342900" algn="l" rtl="0">
              <a:lnSpc>
                <a:spcPct val="100000"/>
              </a:lnSpc>
              <a:spcBef>
                <a:spcPts val="300"/>
              </a:spcBef>
              <a:spcAft>
                <a:spcPts val="0"/>
              </a:spcAft>
              <a:buClr>
                <a:schemeClr val="lt1"/>
              </a:buClr>
              <a:buSzPts val="1600"/>
              <a:buFont typeface="Arial"/>
              <a:buChar char="•"/>
            </a:pPr>
            <a:r>
              <a:rPr lang="en-US" sz="2000" b="0" i="0" u="none" strike="noStrike" cap="none">
                <a:solidFill>
                  <a:schemeClr val="lt1"/>
                </a:solidFill>
                <a:latin typeface="Open Sans"/>
                <a:ea typeface="Open Sans"/>
                <a:cs typeface="Open Sans"/>
                <a:sym typeface="Open Sans"/>
              </a:rPr>
              <a:t>Can ChatGPT interfere with deep thinking?</a:t>
            </a:r>
            <a:endParaRPr sz="2000" b="0" i="0" u="none" strike="noStrike" cap="none">
              <a:solidFill>
                <a:schemeClr val="lt1"/>
              </a:solidFill>
              <a:latin typeface="Open Sans"/>
              <a:ea typeface="Open Sans"/>
              <a:cs typeface="Open Sans"/>
              <a:sym typeface="Open Sans"/>
            </a:endParaRPr>
          </a:p>
          <a:p>
            <a:pPr marL="342900" marR="0" lvl="0" indent="-266700" algn="l" rtl="0">
              <a:lnSpc>
                <a:spcPct val="100000"/>
              </a:lnSpc>
              <a:spcBef>
                <a:spcPts val="300"/>
              </a:spcBef>
              <a:spcAft>
                <a:spcPts val="0"/>
              </a:spcAft>
              <a:buClr>
                <a:srgbClr val="000000"/>
              </a:buClr>
              <a:buSzPts val="1200"/>
              <a:buFont typeface="Arial"/>
              <a:buNone/>
            </a:pPr>
            <a:endParaRPr sz="20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12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p:txBody>
      </p:sp>
      <p:sp>
        <p:nvSpPr>
          <p:cNvPr id="784" name="Google Shape;784;p87"/>
          <p:cNvSpPr txBox="1"/>
          <p:nvPr/>
        </p:nvSpPr>
        <p:spPr>
          <a:xfrm>
            <a:off x="3814916" y="365760"/>
            <a:ext cx="5329085" cy="503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2700"/>
              <a:buFont typeface="Rubik"/>
              <a:buNone/>
            </a:pPr>
            <a:r>
              <a:rPr lang="en-US" sz="3600" b="0" i="0" u="none" strike="noStrike" cap="none">
                <a:solidFill>
                  <a:schemeClr val="lt1"/>
                </a:solidFill>
                <a:highlight>
                  <a:srgbClr val="344769"/>
                </a:highlight>
                <a:latin typeface="Roboto Condensed"/>
                <a:ea typeface="Roboto Condensed"/>
                <a:cs typeface="Roboto Condensed"/>
                <a:sym typeface="Roboto Condensed"/>
              </a:rPr>
              <a:t>What Do Your Students Do?</a:t>
            </a:r>
            <a:endParaRPr sz="3600" b="0" i="0" u="none" strike="noStrike" cap="none">
              <a:solidFill>
                <a:schemeClr val="lt1"/>
              </a:solidFill>
              <a:highlight>
                <a:srgbClr val="344769"/>
              </a:highlight>
              <a:latin typeface="Roboto Condensed"/>
              <a:ea typeface="Roboto Condensed"/>
              <a:cs typeface="Roboto Condensed"/>
              <a:sym typeface="Roboto Condensed"/>
            </a:endParaRPr>
          </a:p>
        </p:txBody>
      </p:sp>
      <p:pic>
        <p:nvPicPr>
          <p:cNvPr id="785" name="Google Shape;785;p87" descr="Pregnant woman at work"/>
          <p:cNvPicPr preferRelativeResize="0"/>
          <p:nvPr/>
        </p:nvPicPr>
        <p:blipFill rotWithShape="1">
          <a:blip r:embed="rId3">
            <a:alphaModFix/>
          </a:blip>
          <a:srcRect l="16678" r="16679"/>
          <a:stretch/>
        </p:blipFill>
        <p:spPr>
          <a:xfrm>
            <a:off x="344163" y="1603225"/>
            <a:ext cx="3243000" cy="3244500"/>
          </a:xfrm>
          <a:prstGeom prst="ellipse">
            <a:avLst/>
          </a:prstGeom>
          <a:solidFill>
            <a:srgbClr val="222A35"/>
          </a:solidFill>
          <a:ln>
            <a:noFill/>
          </a:ln>
        </p:spPr>
      </p:pic>
      <p:sp>
        <p:nvSpPr>
          <p:cNvPr id="786" name="Google Shape;786;p87"/>
          <p:cNvSpPr txBox="1"/>
          <p:nvPr/>
        </p:nvSpPr>
        <p:spPr>
          <a:xfrm>
            <a:off x="0" y="1"/>
            <a:ext cx="3319500" cy="86946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accent1"/>
              </a:buClr>
              <a:buSzPts val="2700"/>
              <a:buFont typeface="Rubik"/>
              <a:buNone/>
            </a:pPr>
            <a:r>
              <a:rPr lang="en-US" sz="4000" b="0" i="0" u="none" strike="noStrike" cap="none">
                <a:solidFill>
                  <a:srgbClr val="297384"/>
                </a:solidFill>
                <a:latin typeface="Roboto Condensed"/>
                <a:ea typeface="Roboto Condensed"/>
                <a:cs typeface="Roboto Condensed"/>
                <a:sym typeface="Roboto Condensed"/>
              </a:rPr>
              <a:t>…REDUX</a:t>
            </a:r>
            <a:endParaRPr sz="4000" b="0" i="0" u="none" strike="noStrike" cap="none">
              <a:solidFill>
                <a:srgbClr val="297384"/>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50000"/>
          </a:blip>
          <a:stretch>
            <a:fillRect/>
          </a:stretch>
        </a:blipFill>
        <a:effectLst/>
      </p:bgPr>
    </p:bg>
    <p:spTree>
      <p:nvGrpSpPr>
        <p:cNvPr id="1" name="Shape 790"/>
        <p:cNvGrpSpPr/>
        <p:nvPr/>
      </p:nvGrpSpPr>
      <p:grpSpPr>
        <a:xfrm>
          <a:off x="0" y="0"/>
          <a:ext cx="0" cy="0"/>
          <a:chOff x="0" y="0"/>
          <a:chExt cx="0" cy="0"/>
        </a:xfrm>
      </p:grpSpPr>
      <p:sp>
        <p:nvSpPr>
          <p:cNvPr id="791" name="Google Shape;791;p88"/>
          <p:cNvSpPr txBox="1">
            <a:spLocks noGrp="1"/>
          </p:cNvSpPr>
          <p:nvPr>
            <p:ph type="title" idx="4294967295"/>
          </p:nvPr>
        </p:nvSpPr>
        <p:spPr>
          <a:xfrm>
            <a:off x="252750" y="231925"/>
            <a:ext cx="4281600" cy="70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800" b="0">
                <a:solidFill>
                  <a:srgbClr val="344769"/>
                </a:solidFill>
                <a:latin typeface="Roboto Condensed"/>
                <a:ea typeface="Roboto Condensed"/>
                <a:cs typeface="Roboto Condensed"/>
                <a:sym typeface="Roboto Condensed"/>
              </a:rPr>
              <a:t>Strategies </a:t>
            </a:r>
            <a:r>
              <a:rPr lang="en-US" sz="2800">
                <a:solidFill>
                  <a:srgbClr val="344769"/>
                </a:solidFill>
                <a:latin typeface="Roboto Condensed"/>
                <a:ea typeface="Roboto Condensed"/>
                <a:cs typeface="Roboto Condensed"/>
                <a:sym typeface="Roboto Condensed"/>
              </a:rPr>
              <a:t>for Analyzing, Evaluating, and Creating.</a:t>
            </a:r>
            <a:endParaRPr sz="2800" b="0">
              <a:solidFill>
                <a:srgbClr val="344769"/>
              </a:solidFill>
              <a:latin typeface="Roboto Condensed"/>
              <a:ea typeface="Roboto Condensed"/>
              <a:cs typeface="Roboto Condensed"/>
              <a:sym typeface="Roboto Condensed"/>
            </a:endParaRPr>
          </a:p>
        </p:txBody>
      </p:sp>
      <p:sp>
        <p:nvSpPr>
          <p:cNvPr id="792" name="Google Shape;792;p88"/>
          <p:cNvSpPr txBox="1"/>
          <p:nvPr/>
        </p:nvSpPr>
        <p:spPr>
          <a:xfrm>
            <a:off x="252750" y="1465539"/>
            <a:ext cx="5648320" cy="278534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rgbClr val="BFBFBF"/>
                </a:solidFill>
                <a:latin typeface="Open Sans"/>
                <a:ea typeface="Open Sans"/>
                <a:cs typeface="Open Sans"/>
                <a:sym typeface="Open Sans"/>
              </a:rPr>
              <a:t>Experiment. </a:t>
            </a:r>
            <a:r>
              <a:rPr lang="en-US" sz="1800" b="0" i="0" u="none" strike="noStrike" cap="none">
                <a:solidFill>
                  <a:srgbClr val="BFBFBF"/>
                </a:solidFill>
                <a:latin typeface="Open Sans"/>
                <a:ea typeface="Open Sans"/>
                <a:cs typeface="Open Sans"/>
                <a:sym typeface="Open Sans"/>
              </a:rPr>
              <a:t>Let teaching be messy.</a:t>
            </a:r>
            <a:endParaRPr sz="1800" b="0" i="0" u="none" strike="noStrike" cap="none">
              <a:solidFill>
                <a:srgbClr val="BFBFBF"/>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rgbClr val="BFBFBF"/>
                </a:solidFill>
                <a:latin typeface="Open Sans"/>
                <a:ea typeface="Open Sans"/>
                <a:cs typeface="Open Sans"/>
                <a:sym typeface="Open Sans"/>
              </a:rPr>
              <a:t>Enrich. </a:t>
            </a:r>
            <a:r>
              <a:rPr lang="en-US" sz="1800" b="0" i="0" u="none" strike="noStrike" cap="none">
                <a:solidFill>
                  <a:srgbClr val="BFBFBF"/>
                </a:solidFill>
                <a:latin typeface="Open Sans"/>
                <a:ea typeface="Open Sans"/>
                <a:cs typeface="Open Sans"/>
                <a:sym typeface="Open Sans"/>
              </a:rPr>
              <a:t>Let learning be messy.</a:t>
            </a:r>
            <a:endParaRPr sz="1800" b="0" i="0" u="none" strike="noStrike" cap="none">
              <a:solidFill>
                <a:srgbClr val="BFBFBF"/>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Prioritize. </a:t>
            </a:r>
            <a:r>
              <a:rPr lang="en-US" sz="1800" b="0" i="0" u="none" strike="noStrike" cap="none">
                <a:solidFill>
                  <a:schemeClr val="dk1"/>
                </a:solidFill>
                <a:latin typeface="Open Sans"/>
                <a:ea typeface="Open Sans"/>
                <a:cs typeface="Open Sans"/>
                <a:sym typeface="Open Sans"/>
              </a:rPr>
              <a:t>Whenever possible, elevate learning above comparative grading.</a:t>
            </a: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Simplify. </a:t>
            </a:r>
            <a:r>
              <a:rPr lang="en-US" sz="1800" b="0" i="0" u="none" strike="noStrike" cap="none">
                <a:solidFill>
                  <a:schemeClr val="dk1"/>
                </a:solidFill>
                <a:latin typeface="Open Sans"/>
                <a:ea typeface="Open Sans"/>
                <a:cs typeface="Open Sans"/>
                <a:sym typeface="Open Sans"/>
              </a:rPr>
              <a:t>“This meeting could have been an email”  = “This essay could have been a Flip video.” </a:t>
            </a: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Pause. </a:t>
            </a:r>
            <a:r>
              <a:rPr lang="en-US" sz="1800" b="0" i="0" u="none" strike="noStrike" cap="none">
                <a:solidFill>
                  <a:schemeClr val="dk1"/>
                </a:solidFill>
                <a:latin typeface="Open Sans"/>
                <a:ea typeface="Open Sans"/>
                <a:cs typeface="Open Sans"/>
                <a:sym typeface="Open Sans"/>
              </a:rPr>
              <a:t>Know that LG AI is not going anywhere. Pause and plan deliberately.</a:t>
            </a:r>
            <a:endParaRPr sz="1800" b="0" i="0" u="none" strike="noStrike" cap="none">
              <a:solidFill>
                <a:schemeClr val="dk1"/>
              </a:solidFill>
              <a:latin typeface="Open Sans"/>
              <a:ea typeface="Open Sans"/>
              <a:cs typeface="Open Sans"/>
              <a:sym typeface="Open Sans"/>
            </a:endParaRPr>
          </a:p>
        </p:txBody>
      </p:sp>
      <p:pic>
        <p:nvPicPr>
          <p:cNvPr id="793" name="Google Shape;793;p88"/>
          <p:cNvPicPr preferRelativeResize="0"/>
          <p:nvPr/>
        </p:nvPicPr>
        <p:blipFill rotWithShape="1">
          <a:blip r:embed="rId4">
            <a:alphaModFix/>
          </a:blip>
          <a:srcRect l="39266" r="12400"/>
          <a:stretch/>
        </p:blipFill>
        <p:spPr>
          <a:xfrm flipH="1">
            <a:off x="6457023" y="723149"/>
            <a:ext cx="2686977" cy="3697202"/>
          </a:xfrm>
          <a:prstGeom prst="rect">
            <a:avLst/>
          </a:prstGeom>
          <a:noFill/>
          <a:ln>
            <a:noFill/>
          </a:ln>
        </p:spPr>
      </p:pic>
      <p:sp>
        <p:nvSpPr>
          <p:cNvPr id="794" name="Google Shape;794;p88"/>
          <p:cNvSpPr/>
          <p:nvPr/>
        </p:nvSpPr>
        <p:spPr>
          <a:xfrm rot="5400000">
            <a:off x="4846389" y="2257282"/>
            <a:ext cx="3144767" cy="765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88"/>
          <p:cNvSpPr/>
          <p:nvPr/>
        </p:nvSpPr>
        <p:spPr>
          <a:xfrm rot="-5400000">
            <a:off x="6103077" y="1725975"/>
            <a:ext cx="350400" cy="252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207"/>
        <p:cNvGrpSpPr/>
        <p:nvPr/>
      </p:nvGrpSpPr>
      <p:grpSpPr>
        <a:xfrm>
          <a:off x="0" y="0"/>
          <a:ext cx="0" cy="0"/>
          <a:chOff x="0" y="0"/>
          <a:chExt cx="0" cy="0"/>
        </a:xfrm>
      </p:grpSpPr>
      <p:sp>
        <p:nvSpPr>
          <p:cNvPr id="208" name="Google Shape;208;p18"/>
          <p:cNvSpPr txBox="1"/>
          <p:nvPr/>
        </p:nvSpPr>
        <p:spPr>
          <a:xfrm>
            <a:off x="3969199" y="1012832"/>
            <a:ext cx="4351755" cy="391955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400" b="0" i="1" u="none" strike="noStrike" cap="none">
                <a:solidFill>
                  <a:schemeClr val="lt1"/>
                </a:solidFill>
                <a:latin typeface="Open Sans Medium"/>
                <a:ea typeface="Open Sans Medium"/>
                <a:cs typeface="Open Sans Medium"/>
                <a:sym typeface="Open Sans Medium"/>
              </a:rPr>
              <a:t>What can we ask students to do that they couldn’t do before?</a:t>
            </a:r>
            <a:endParaRPr/>
          </a:p>
          <a:p>
            <a:pPr marL="0" marR="0" lvl="0" indent="0" algn="l" rtl="0">
              <a:lnSpc>
                <a:spcPct val="100000"/>
              </a:lnSpc>
              <a:spcBef>
                <a:spcPts val="0"/>
              </a:spcBef>
              <a:spcAft>
                <a:spcPts val="0"/>
              </a:spcAft>
              <a:buClr>
                <a:schemeClr val="dk1"/>
              </a:buClr>
              <a:buSzPts val="1100"/>
              <a:buFont typeface="Arial"/>
              <a:buNone/>
            </a:pPr>
            <a:endParaRPr sz="2400" b="0" i="1" u="none" strike="noStrike" cap="none">
              <a:solidFill>
                <a:schemeClr val="lt1"/>
              </a:solidFill>
              <a:latin typeface="Open Sans Medium"/>
              <a:ea typeface="Open Sans Medium"/>
              <a:cs typeface="Open Sans Medium"/>
              <a:sym typeface="Open Sans Medium"/>
            </a:endParaRPr>
          </a:p>
          <a:p>
            <a:pPr marL="0" marR="0" lvl="0" indent="0" algn="l" rtl="0">
              <a:lnSpc>
                <a:spcPct val="100000"/>
              </a:lnSpc>
              <a:spcBef>
                <a:spcPts val="0"/>
              </a:spcBef>
              <a:spcAft>
                <a:spcPts val="0"/>
              </a:spcAft>
              <a:buClr>
                <a:schemeClr val="dk1"/>
              </a:buClr>
              <a:buSzPts val="1100"/>
              <a:buFont typeface="Arial"/>
              <a:buNone/>
            </a:pPr>
            <a:endParaRPr sz="2400" b="0" i="1" u="none" strike="noStrike" cap="none">
              <a:solidFill>
                <a:schemeClr val="lt1"/>
              </a:solidFill>
              <a:latin typeface="Open Sans Medium"/>
              <a:ea typeface="Open Sans Medium"/>
              <a:cs typeface="Open Sans Medium"/>
              <a:sym typeface="Open Sans Medium"/>
            </a:endParaRPr>
          </a:p>
          <a:p>
            <a:pPr marL="0" marR="0" lvl="0" indent="0" algn="r" rtl="0">
              <a:lnSpc>
                <a:spcPct val="100000"/>
              </a:lnSpc>
              <a:spcBef>
                <a:spcPts val="0"/>
              </a:spcBef>
              <a:spcAft>
                <a:spcPts val="0"/>
              </a:spcAft>
              <a:buClr>
                <a:schemeClr val="dk1"/>
              </a:buClr>
              <a:buSzPts val="1100"/>
              <a:buFont typeface="Arial"/>
              <a:buNone/>
            </a:pPr>
            <a:r>
              <a:rPr lang="en-US" sz="2000" b="0" i="1" u="none" strike="noStrike" cap="none">
                <a:solidFill>
                  <a:schemeClr val="lt1"/>
                </a:solidFill>
                <a:latin typeface="Open Sans Medium"/>
                <a:ea typeface="Open Sans Medium"/>
                <a:cs typeface="Open Sans Medium"/>
                <a:sym typeface="Open Sans Medium"/>
              </a:rPr>
              <a:t>Ruben Puentedura, Inventor of the SAMR model</a:t>
            </a:r>
            <a:endParaRPr/>
          </a:p>
          <a:p>
            <a:pPr marL="0" marR="0" lvl="0" indent="0" algn="l" rtl="0">
              <a:lnSpc>
                <a:spcPct val="100000"/>
              </a:lnSpc>
              <a:spcBef>
                <a:spcPts val="0"/>
              </a:spcBef>
              <a:spcAft>
                <a:spcPts val="0"/>
              </a:spcAft>
              <a:buClr>
                <a:schemeClr val="dk1"/>
              </a:buClr>
              <a:buSzPts val="1100"/>
              <a:buFont typeface="Arial"/>
              <a:buNone/>
            </a:pPr>
            <a:endParaRPr sz="1700" b="0" i="1" u="none" strike="noStrike" cap="none">
              <a:solidFill>
                <a:schemeClr val="lt1"/>
              </a:solidFill>
              <a:latin typeface="Open Sans Medium"/>
              <a:ea typeface="Open Sans Medium"/>
              <a:cs typeface="Open Sans Medium"/>
              <a:sym typeface="Open Sans Medium"/>
            </a:endParaRPr>
          </a:p>
          <a:p>
            <a:pPr marL="0" marR="0" lvl="0" indent="0" algn="l" rtl="0">
              <a:lnSpc>
                <a:spcPct val="100000"/>
              </a:lnSpc>
              <a:spcBef>
                <a:spcPts val="0"/>
              </a:spcBef>
              <a:spcAft>
                <a:spcPts val="0"/>
              </a:spcAft>
              <a:buClr>
                <a:srgbClr val="000000"/>
              </a:buClr>
              <a:buSzPts val="2700"/>
              <a:buFont typeface="Arial"/>
              <a:buNone/>
            </a:pPr>
            <a:endParaRPr sz="1700" b="0" i="1" u="none" strike="noStrike" cap="none">
              <a:solidFill>
                <a:schemeClr val="lt1"/>
              </a:solidFill>
              <a:latin typeface="Open Sans Medium"/>
              <a:ea typeface="Open Sans Medium"/>
              <a:cs typeface="Open Sans Medium"/>
              <a:sym typeface="Open Sans Medium"/>
            </a:endParaRPr>
          </a:p>
        </p:txBody>
      </p:sp>
      <p:pic>
        <p:nvPicPr>
          <p:cNvPr id="209" name="Google Shape;209;p18"/>
          <p:cNvPicPr preferRelativeResize="0"/>
          <p:nvPr/>
        </p:nvPicPr>
        <p:blipFill rotWithShape="1">
          <a:blip r:embed="rId3">
            <a:alphaModFix amt="25000"/>
          </a:blip>
          <a:srcRect l="43209"/>
          <a:stretch/>
        </p:blipFill>
        <p:spPr>
          <a:xfrm>
            <a:off x="-331250" y="1751553"/>
            <a:ext cx="4507802" cy="3371998"/>
          </a:xfrm>
          <a:prstGeom prst="rect">
            <a:avLst/>
          </a:prstGeom>
          <a:noFill/>
          <a:ln>
            <a:noFill/>
          </a:ln>
        </p:spPr>
      </p:pic>
      <p:sp>
        <p:nvSpPr>
          <p:cNvPr id="210" name="Google Shape;210;p18"/>
          <p:cNvSpPr txBox="1"/>
          <p:nvPr/>
        </p:nvSpPr>
        <p:spPr>
          <a:xfrm>
            <a:off x="3083941" y="504215"/>
            <a:ext cx="1170600" cy="1392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600"/>
              <a:buFont typeface="Arial"/>
              <a:buNone/>
            </a:pPr>
            <a:r>
              <a:rPr lang="en-US" sz="8600" b="0" i="0" u="none" strike="noStrike" cap="none">
                <a:solidFill>
                  <a:srgbClr val="DEA627"/>
                </a:solidFill>
                <a:latin typeface="Rubik"/>
                <a:ea typeface="Rubik"/>
                <a:cs typeface="Rubik"/>
                <a:sym typeface="Rubik"/>
              </a:rPr>
              <a:t>“</a:t>
            </a:r>
            <a:endParaRPr sz="1100" b="0" i="0" u="none" strike="noStrike" cap="none">
              <a:solidFill>
                <a:srgbClr val="DEA627"/>
              </a:solidFill>
              <a:latin typeface="Arial"/>
              <a:ea typeface="Arial"/>
              <a:cs typeface="Arial"/>
              <a:sym typeface="Arial"/>
            </a:endParaRPr>
          </a:p>
        </p:txBody>
      </p:sp>
      <p:sp>
        <p:nvSpPr>
          <p:cNvPr id="211" name="Google Shape;211;p18"/>
          <p:cNvSpPr txBox="1"/>
          <p:nvPr/>
        </p:nvSpPr>
        <p:spPr>
          <a:xfrm>
            <a:off x="7498080" y="1603874"/>
            <a:ext cx="1170600" cy="1392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600"/>
              <a:buFont typeface="Arial"/>
              <a:buNone/>
            </a:pPr>
            <a:r>
              <a:rPr lang="en-US" sz="8600" b="0" i="0" u="none" strike="noStrike" cap="none">
                <a:solidFill>
                  <a:srgbClr val="DEA627"/>
                </a:solidFill>
                <a:latin typeface="Rubik"/>
                <a:ea typeface="Rubik"/>
                <a:cs typeface="Rubik"/>
                <a:sym typeface="Rubik"/>
              </a:rPr>
              <a:t>”</a:t>
            </a:r>
            <a:endParaRPr sz="1100" b="0" i="0" u="none" strike="noStrike" cap="none">
              <a:solidFill>
                <a:srgbClr val="DEA627"/>
              </a:solidFill>
              <a:latin typeface="Arial"/>
              <a:ea typeface="Arial"/>
              <a:cs typeface="Arial"/>
              <a:sym typeface="Arial"/>
            </a:endParaRPr>
          </a:p>
        </p:txBody>
      </p:sp>
      <p:sp>
        <p:nvSpPr>
          <p:cNvPr id="212" name="Google Shape;212;p18"/>
          <p:cNvSpPr/>
          <p:nvPr/>
        </p:nvSpPr>
        <p:spPr>
          <a:xfrm>
            <a:off x="-9185" y="-8168"/>
            <a:ext cx="9144000" cy="228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8"/>
          <p:cNvSpPr/>
          <p:nvPr/>
        </p:nvSpPr>
        <p:spPr>
          <a:xfrm rot="10800000">
            <a:off x="4288475" y="211115"/>
            <a:ext cx="5487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8"/>
          <p:cNvSpPr/>
          <p:nvPr/>
        </p:nvSpPr>
        <p:spPr>
          <a:xfrm rot="9000088">
            <a:off x="4063668" y="1532827"/>
            <a:ext cx="2983933" cy="2927894"/>
          </a:xfrm>
          <a:prstGeom prst="arc">
            <a:avLst>
              <a:gd name="adj1" fmla="val 15396269"/>
              <a:gd name="adj2" fmla="val 1011570"/>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6"/>
          <p:cNvSpPr/>
          <p:nvPr/>
        </p:nvSpPr>
        <p:spPr>
          <a:xfrm>
            <a:off x="1671579" y="1870268"/>
            <a:ext cx="13287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Equitable Access</a:t>
            </a:r>
            <a:endParaRPr sz="1200" b="1" i="0" u="none" strike="noStrike" cap="none">
              <a:solidFill>
                <a:srgbClr val="297384"/>
              </a:solidFill>
              <a:latin typeface="Open Sans"/>
              <a:ea typeface="Open Sans"/>
              <a:cs typeface="Open Sans"/>
              <a:sym typeface="Open Sans"/>
            </a:endParaRPr>
          </a:p>
        </p:txBody>
      </p:sp>
      <p:sp>
        <p:nvSpPr>
          <p:cNvPr id="801" name="Google Shape;801;p16"/>
          <p:cNvSpPr/>
          <p:nvPr/>
        </p:nvSpPr>
        <p:spPr>
          <a:xfrm>
            <a:off x="4529653" y="1860967"/>
            <a:ext cx="13662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Critical Informational Literacy</a:t>
            </a:r>
            <a:endParaRPr sz="1100" b="1" i="0" u="none" strike="noStrike" cap="none">
              <a:solidFill>
                <a:srgbClr val="297384"/>
              </a:solidFill>
              <a:latin typeface="Open Sans"/>
              <a:ea typeface="Open Sans"/>
              <a:cs typeface="Open Sans"/>
              <a:sym typeface="Open Sans"/>
            </a:endParaRPr>
          </a:p>
        </p:txBody>
      </p:sp>
      <p:sp>
        <p:nvSpPr>
          <p:cNvPr id="802" name="Google Shape;802;p16"/>
          <p:cNvSpPr/>
          <p:nvPr/>
        </p:nvSpPr>
        <p:spPr>
          <a:xfrm>
            <a:off x="7246889" y="1870268"/>
            <a:ext cx="13287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Prompt Engineering</a:t>
            </a:r>
            <a:endParaRPr sz="1200" b="1" i="0" u="none" strike="noStrike" cap="none">
              <a:solidFill>
                <a:srgbClr val="297384"/>
              </a:solidFill>
              <a:latin typeface="Open Sans"/>
              <a:ea typeface="Open Sans"/>
              <a:cs typeface="Open Sans"/>
              <a:sym typeface="Open Sans"/>
            </a:endParaRPr>
          </a:p>
        </p:txBody>
      </p:sp>
      <p:sp>
        <p:nvSpPr>
          <p:cNvPr id="803" name="Google Shape;803;p16"/>
          <p:cNvSpPr/>
          <p:nvPr/>
        </p:nvSpPr>
        <p:spPr>
          <a:xfrm>
            <a:off x="1671579" y="3521914"/>
            <a:ext cx="13287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Professional Practices</a:t>
            </a:r>
            <a:endParaRPr sz="1200" b="1" i="0" u="none" strike="noStrike" cap="none">
              <a:solidFill>
                <a:srgbClr val="297384"/>
              </a:solidFill>
              <a:latin typeface="Open Sans"/>
              <a:ea typeface="Open Sans"/>
              <a:cs typeface="Open Sans"/>
              <a:sym typeface="Open Sans"/>
            </a:endParaRPr>
          </a:p>
        </p:txBody>
      </p:sp>
      <p:sp>
        <p:nvSpPr>
          <p:cNvPr id="804" name="Google Shape;804;p16"/>
          <p:cNvSpPr/>
          <p:nvPr/>
        </p:nvSpPr>
        <p:spPr>
          <a:xfrm>
            <a:off x="4529653" y="3529599"/>
            <a:ext cx="13662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sz="1200" b="1" i="0" u="none" strike="noStrike" cap="none">
                <a:solidFill>
                  <a:srgbClr val="297384"/>
                </a:solidFill>
                <a:latin typeface="Open Sans"/>
                <a:ea typeface="Open Sans"/>
                <a:cs typeface="Open Sans"/>
                <a:sym typeface="Open Sans"/>
              </a:rPr>
              <a:t>Information Expansion</a:t>
            </a:r>
            <a:endParaRPr/>
          </a:p>
        </p:txBody>
      </p:sp>
      <p:sp>
        <p:nvSpPr>
          <p:cNvPr id="805" name="Google Shape;805;p16"/>
          <p:cNvSpPr/>
          <p:nvPr/>
        </p:nvSpPr>
        <p:spPr>
          <a:xfrm>
            <a:off x="7246889" y="3529599"/>
            <a:ext cx="14523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97384"/>
                </a:solidFill>
                <a:latin typeface="Open Sans"/>
                <a:ea typeface="Open Sans"/>
                <a:cs typeface="Open Sans"/>
                <a:sym typeface="Open Sans"/>
              </a:rPr>
              <a:t>K-12 Initiatives</a:t>
            </a:r>
            <a:endParaRPr sz="1100" b="1" i="0" u="none" strike="noStrike" cap="none">
              <a:solidFill>
                <a:srgbClr val="297384"/>
              </a:solidFill>
              <a:latin typeface="Open Sans"/>
              <a:ea typeface="Open Sans"/>
              <a:cs typeface="Open Sans"/>
              <a:sym typeface="Open Sans"/>
            </a:endParaRPr>
          </a:p>
        </p:txBody>
      </p:sp>
      <p:sp>
        <p:nvSpPr>
          <p:cNvPr id="806" name="Google Shape;806;p16"/>
          <p:cNvSpPr txBox="1"/>
          <p:nvPr/>
        </p:nvSpPr>
        <p:spPr>
          <a:xfrm>
            <a:off x="-56725" y="442375"/>
            <a:ext cx="9200700" cy="5037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2700"/>
              <a:buFont typeface="Rubik"/>
              <a:buNone/>
            </a:pPr>
            <a:r>
              <a:rPr lang="en-US" sz="3600" b="0" i="0" u="none" strike="noStrike" cap="none" dirty="0">
                <a:solidFill>
                  <a:srgbClr val="344769"/>
                </a:solidFill>
                <a:latin typeface="Roboto Condensed"/>
                <a:ea typeface="Roboto Condensed"/>
                <a:cs typeface="Roboto Condensed"/>
                <a:sym typeface="Roboto Condensed"/>
              </a:rPr>
              <a:t>Current Realities of LLM AI in Education</a:t>
            </a:r>
            <a:endParaRPr sz="1500" b="0" i="0" u="none" strike="noStrike" cap="none" dirty="0">
              <a:solidFill>
                <a:srgbClr val="344769"/>
              </a:solidFill>
              <a:latin typeface="Roboto Condensed"/>
              <a:ea typeface="Roboto Condensed"/>
              <a:cs typeface="Roboto Condensed"/>
              <a:sym typeface="Roboto Condensed"/>
            </a:endParaRPr>
          </a:p>
        </p:txBody>
      </p:sp>
      <p:sp>
        <p:nvSpPr>
          <p:cNvPr id="807" name="Google Shape;807;p16"/>
          <p:cNvSpPr/>
          <p:nvPr/>
        </p:nvSpPr>
        <p:spPr>
          <a:xfrm>
            <a:off x="565718" y="1647467"/>
            <a:ext cx="914400" cy="914400"/>
          </a:xfrm>
          <a:prstGeom prst="ellipse">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8" name="Google Shape;808;p16"/>
          <p:cNvPicPr preferRelativeResize="0"/>
          <p:nvPr/>
        </p:nvPicPr>
        <p:blipFill rotWithShape="1">
          <a:blip r:embed="rId3">
            <a:alphaModFix/>
          </a:blip>
          <a:srcRect/>
          <a:stretch/>
        </p:blipFill>
        <p:spPr>
          <a:xfrm>
            <a:off x="794316" y="1837233"/>
            <a:ext cx="457200" cy="457200"/>
          </a:xfrm>
          <a:prstGeom prst="rect">
            <a:avLst/>
          </a:prstGeom>
          <a:noFill/>
          <a:ln>
            <a:noFill/>
          </a:ln>
        </p:spPr>
      </p:pic>
      <p:sp>
        <p:nvSpPr>
          <p:cNvPr id="809" name="Google Shape;809;p16"/>
          <p:cNvSpPr/>
          <p:nvPr/>
        </p:nvSpPr>
        <p:spPr>
          <a:xfrm>
            <a:off x="3423792" y="1647632"/>
            <a:ext cx="914400" cy="914400"/>
          </a:xfrm>
          <a:prstGeom prst="ellipse">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0" name="Google Shape;810;p16"/>
          <p:cNvPicPr preferRelativeResize="0"/>
          <p:nvPr/>
        </p:nvPicPr>
        <p:blipFill rotWithShape="1">
          <a:blip r:embed="rId4">
            <a:alphaModFix/>
          </a:blip>
          <a:srcRect/>
          <a:stretch/>
        </p:blipFill>
        <p:spPr>
          <a:xfrm>
            <a:off x="3652400" y="1876247"/>
            <a:ext cx="457200" cy="457200"/>
          </a:xfrm>
          <a:prstGeom prst="rect">
            <a:avLst/>
          </a:prstGeom>
          <a:noFill/>
          <a:ln>
            <a:noFill/>
          </a:ln>
        </p:spPr>
      </p:pic>
      <p:sp>
        <p:nvSpPr>
          <p:cNvPr id="811" name="Google Shape;811;p16"/>
          <p:cNvSpPr/>
          <p:nvPr/>
        </p:nvSpPr>
        <p:spPr>
          <a:xfrm>
            <a:off x="6226584" y="1658908"/>
            <a:ext cx="914400" cy="914400"/>
          </a:xfrm>
          <a:prstGeom prst="ellipse">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2" name="Google Shape;812;p16"/>
          <p:cNvPicPr preferRelativeResize="0"/>
          <p:nvPr/>
        </p:nvPicPr>
        <p:blipFill rotWithShape="1">
          <a:blip r:embed="rId5">
            <a:alphaModFix/>
          </a:blip>
          <a:srcRect/>
          <a:stretch/>
        </p:blipFill>
        <p:spPr>
          <a:xfrm>
            <a:off x="6473771" y="1848838"/>
            <a:ext cx="457200" cy="457200"/>
          </a:xfrm>
          <a:prstGeom prst="rect">
            <a:avLst/>
          </a:prstGeom>
          <a:noFill/>
          <a:ln>
            <a:noFill/>
          </a:ln>
        </p:spPr>
      </p:pic>
      <p:sp>
        <p:nvSpPr>
          <p:cNvPr id="813" name="Google Shape;813;p16"/>
          <p:cNvSpPr/>
          <p:nvPr/>
        </p:nvSpPr>
        <p:spPr>
          <a:xfrm>
            <a:off x="569307" y="3303057"/>
            <a:ext cx="914400" cy="914400"/>
          </a:xfrm>
          <a:prstGeom prst="ellipse">
            <a:avLst/>
          </a:prstGeom>
          <a:solidFill>
            <a:srgbClr val="3A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4" name="Google Shape;814;p16"/>
          <p:cNvPicPr preferRelativeResize="0"/>
          <p:nvPr/>
        </p:nvPicPr>
        <p:blipFill rotWithShape="1">
          <a:blip r:embed="rId6">
            <a:alphaModFix/>
          </a:blip>
          <a:srcRect/>
          <a:stretch/>
        </p:blipFill>
        <p:spPr>
          <a:xfrm>
            <a:off x="797907" y="3531639"/>
            <a:ext cx="457200" cy="457200"/>
          </a:xfrm>
          <a:prstGeom prst="rect">
            <a:avLst/>
          </a:prstGeom>
          <a:noFill/>
          <a:ln>
            <a:noFill/>
          </a:ln>
        </p:spPr>
      </p:pic>
      <p:sp>
        <p:nvSpPr>
          <p:cNvPr id="815" name="Google Shape;815;p16"/>
          <p:cNvSpPr/>
          <p:nvPr/>
        </p:nvSpPr>
        <p:spPr>
          <a:xfrm>
            <a:off x="3435243" y="3303057"/>
            <a:ext cx="914400" cy="914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6"/>
          <p:cNvSpPr/>
          <p:nvPr/>
        </p:nvSpPr>
        <p:spPr>
          <a:xfrm>
            <a:off x="6245167" y="3283184"/>
            <a:ext cx="914400" cy="914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7" name="Google Shape;817;p16"/>
          <p:cNvPicPr preferRelativeResize="0"/>
          <p:nvPr/>
        </p:nvPicPr>
        <p:blipFill rotWithShape="1">
          <a:blip r:embed="rId7">
            <a:alphaModFix/>
          </a:blip>
          <a:srcRect/>
          <a:stretch/>
        </p:blipFill>
        <p:spPr>
          <a:xfrm>
            <a:off x="3656178" y="3531669"/>
            <a:ext cx="457200" cy="457200"/>
          </a:xfrm>
          <a:prstGeom prst="rect">
            <a:avLst/>
          </a:prstGeom>
          <a:noFill/>
          <a:ln>
            <a:noFill/>
          </a:ln>
        </p:spPr>
      </p:pic>
      <p:pic>
        <p:nvPicPr>
          <p:cNvPr id="818" name="Google Shape;818;p16"/>
          <p:cNvPicPr preferRelativeResize="0"/>
          <p:nvPr/>
        </p:nvPicPr>
        <p:blipFill rotWithShape="1">
          <a:blip r:embed="rId8">
            <a:alphaModFix/>
          </a:blip>
          <a:srcRect/>
          <a:stretch/>
        </p:blipFill>
        <p:spPr>
          <a:xfrm>
            <a:off x="6473777" y="3550271"/>
            <a:ext cx="457200" cy="457200"/>
          </a:xfrm>
          <a:prstGeom prst="rect">
            <a:avLst/>
          </a:prstGeom>
          <a:noFill/>
          <a:ln>
            <a:noFill/>
          </a:ln>
        </p:spPr>
      </p:pic>
      <p:sp>
        <p:nvSpPr>
          <p:cNvPr id="819" name="Google Shape;819;p16"/>
          <p:cNvSpPr/>
          <p:nvPr/>
        </p:nvSpPr>
        <p:spPr>
          <a:xfrm rot="10800000">
            <a:off x="3716350" y="-10"/>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16"/>
          <p:cNvSpPr/>
          <p:nvPr/>
        </p:nvSpPr>
        <p:spPr>
          <a:xfrm>
            <a:off x="252731" y="1435261"/>
            <a:ext cx="8322858" cy="1342663"/>
          </a:xfrm>
          <a:custGeom>
            <a:avLst/>
            <a:gdLst/>
            <a:ahLst/>
            <a:cxnLst/>
            <a:rect l="l" t="t" r="r" b="b"/>
            <a:pathLst>
              <a:path w="8322858" h="1342663" extrusionOk="0">
                <a:moveTo>
                  <a:pt x="0" y="671332"/>
                </a:moveTo>
                <a:cubicBezTo>
                  <a:pt x="-21028" y="287596"/>
                  <a:pt x="287965" y="4729"/>
                  <a:pt x="671332" y="0"/>
                </a:cubicBezTo>
                <a:cubicBezTo>
                  <a:pt x="1807414" y="132882"/>
                  <a:pt x="5302439" y="-84951"/>
                  <a:pt x="7651527" y="0"/>
                </a:cubicBezTo>
                <a:cubicBezTo>
                  <a:pt x="7989059" y="32455"/>
                  <a:pt x="8313053" y="354769"/>
                  <a:pt x="8322859" y="671332"/>
                </a:cubicBezTo>
                <a:lnTo>
                  <a:pt x="8322858" y="671332"/>
                </a:lnTo>
                <a:cubicBezTo>
                  <a:pt x="8283958" y="1020815"/>
                  <a:pt x="8056547" y="1359032"/>
                  <a:pt x="7651526" y="1342664"/>
                </a:cubicBezTo>
                <a:cubicBezTo>
                  <a:pt x="6419105" y="1392197"/>
                  <a:pt x="1934482" y="1357472"/>
                  <a:pt x="671332" y="1342663"/>
                </a:cubicBezTo>
                <a:cubicBezTo>
                  <a:pt x="278021" y="1339211"/>
                  <a:pt x="-8984" y="1050555"/>
                  <a:pt x="0" y="671331"/>
                </a:cubicBezTo>
                <a:lnTo>
                  <a:pt x="0" y="671332"/>
                </a:lnTo>
                <a:close/>
              </a:path>
            </a:pathLst>
          </a:custGeom>
          <a:noFill/>
          <a:ln w="63500" cap="flat" cmpd="sng">
            <a:solidFill>
              <a:srgbClr val="2973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17"/>
          <p:cNvPicPr preferRelativeResize="0"/>
          <p:nvPr/>
        </p:nvPicPr>
        <p:blipFill rotWithShape="1">
          <a:blip r:embed="rId3">
            <a:alphaModFix/>
          </a:blip>
          <a:srcRect/>
          <a:stretch/>
        </p:blipFill>
        <p:spPr>
          <a:xfrm>
            <a:off x="1857737" y="2006914"/>
            <a:ext cx="5807599" cy="3136586"/>
          </a:xfrm>
          <a:prstGeom prst="rect">
            <a:avLst/>
          </a:prstGeom>
          <a:solidFill>
            <a:schemeClr val="lt1"/>
          </a:solidFill>
          <a:ln>
            <a:noFill/>
          </a:ln>
        </p:spPr>
      </p:pic>
      <p:grpSp>
        <p:nvGrpSpPr>
          <p:cNvPr id="826" name="Google Shape;826;p17"/>
          <p:cNvGrpSpPr/>
          <p:nvPr/>
        </p:nvGrpSpPr>
        <p:grpSpPr>
          <a:xfrm>
            <a:off x="-1389379" y="-348701"/>
            <a:ext cx="8565270" cy="7923362"/>
            <a:chOff x="-1759908" y="-464935"/>
            <a:chExt cx="11420360" cy="10564482"/>
          </a:xfrm>
        </p:grpSpPr>
        <p:sp>
          <p:nvSpPr>
            <p:cNvPr id="827" name="Google Shape;827;p17"/>
            <p:cNvSpPr/>
            <p:nvPr/>
          </p:nvSpPr>
          <p:spPr>
            <a:xfrm>
              <a:off x="1634799" y="2069587"/>
              <a:ext cx="7658100" cy="6962100"/>
            </a:xfrm>
            <a:prstGeom prst="arc">
              <a:avLst>
                <a:gd name="adj1" fmla="val 12073288"/>
                <a:gd name="adj2" fmla="val 15236798"/>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828" name="Google Shape;828;p17"/>
            <p:cNvSpPr/>
            <p:nvPr/>
          </p:nvSpPr>
          <p:spPr>
            <a:xfrm rot="2647432">
              <a:off x="-416753" y="1218634"/>
              <a:ext cx="7658013" cy="6962139"/>
            </a:xfrm>
            <a:prstGeom prst="arc">
              <a:avLst>
                <a:gd name="adj1" fmla="val 13412067"/>
                <a:gd name="adj2" fmla="val 14498210"/>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829" name="Google Shape;829;p17"/>
            <p:cNvSpPr/>
            <p:nvPr/>
          </p:nvSpPr>
          <p:spPr>
            <a:xfrm rot="1585592">
              <a:off x="853098" y="1797082"/>
              <a:ext cx="7658242" cy="6962063"/>
            </a:xfrm>
            <a:prstGeom prst="arc">
              <a:avLst>
                <a:gd name="adj1" fmla="val 12597323"/>
                <a:gd name="adj2" fmla="val 14280700"/>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grpSp>
      <p:grpSp>
        <p:nvGrpSpPr>
          <p:cNvPr id="830" name="Google Shape;830;p17"/>
          <p:cNvGrpSpPr/>
          <p:nvPr/>
        </p:nvGrpSpPr>
        <p:grpSpPr>
          <a:xfrm flipH="1">
            <a:off x="2214226" y="-348700"/>
            <a:ext cx="8565270" cy="7923362"/>
            <a:chOff x="-1759908" y="-464935"/>
            <a:chExt cx="11420360" cy="10564482"/>
          </a:xfrm>
        </p:grpSpPr>
        <p:sp>
          <p:nvSpPr>
            <p:cNvPr id="831" name="Google Shape;831;p17"/>
            <p:cNvSpPr/>
            <p:nvPr/>
          </p:nvSpPr>
          <p:spPr>
            <a:xfrm>
              <a:off x="2002352" y="2069588"/>
              <a:ext cx="7290547" cy="6962100"/>
            </a:xfrm>
            <a:prstGeom prst="arc">
              <a:avLst>
                <a:gd name="adj1" fmla="val 12094696"/>
                <a:gd name="adj2" fmla="val 15236798"/>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832" name="Google Shape;832;p17"/>
            <p:cNvSpPr/>
            <p:nvPr/>
          </p:nvSpPr>
          <p:spPr>
            <a:xfrm rot="2647432">
              <a:off x="-416753" y="1218634"/>
              <a:ext cx="7658013" cy="6962139"/>
            </a:xfrm>
            <a:prstGeom prst="arc">
              <a:avLst>
                <a:gd name="adj1" fmla="val 13412067"/>
                <a:gd name="adj2" fmla="val 14498210"/>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833" name="Google Shape;833;p17"/>
            <p:cNvSpPr/>
            <p:nvPr/>
          </p:nvSpPr>
          <p:spPr>
            <a:xfrm rot="1585592">
              <a:off x="853098" y="1797082"/>
              <a:ext cx="7658242" cy="6962063"/>
            </a:xfrm>
            <a:prstGeom prst="arc">
              <a:avLst>
                <a:gd name="adj1" fmla="val 12662720"/>
                <a:gd name="adj2" fmla="val 14280700"/>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grpSp>
      <p:sp>
        <p:nvSpPr>
          <p:cNvPr id="834" name="Google Shape;834;p17"/>
          <p:cNvSpPr/>
          <p:nvPr/>
        </p:nvSpPr>
        <p:spPr>
          <a:xfrm>
            <a:off x="3214889" y="1112528"/>
            <a:ext cx="2892600" cy="11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344769"/>
                </a:solidFill>
                <a:latin typeface="Roboto Condensed"/>
                <a:ea typeface="Roboto Condensed"/>
                <a:cs typeface="Roboto Condensed"/>
                <a:sym typeface="Roboto Condensed"/>
              </a:rPr>
              <a:t>Future Uses of LLM AI in Education</a:t>
            </a:r>
            <a:endParaRPr sz="1200" b="0" i="0" u="none" strike="noStrike" cap="none" dirty="0">
              <a:solidFill>
                <a:srgbClr val="344769"/>
              </a:solidFill>
              <a:latin typeface="Roboto Condensed"/>
              <a:ea typeface="Roboto Condensed"/>
              <a:cs typeface="Roboto Condensed"/>
              <a:sym typeface="Roboto Condensed"/>
            </a:endParaRPr>
          </a:p>
        </p:txBody>
      </p:sp>
      <p:sp>
        <p:nvSpPr>
          <p:cNvPr id="835" name="Google Shape;835;p17"/>
          <p:cNvSpPr txBox="1"/>
          <p:nvPr/>
        </p:nvSpPr>
        <p:spPr>
          <a:xfrm>
            <a:off x="170857" y="577907"/>
            <a:ext cx="1923600" cy="284663"/>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400" b="1" i="0" u="none" strike="noStrike" cap="none">
                <a:solidFill>
                  <a:srgbClr val="3A3838"/>
                </a:solidFill>
                <a:latin typeface="Open Sans"/>
                <a:ea typeface="Open Sans"/>
                <a:cs typeface="Open Sans"/>
                <a:sym typeface="Open Sans"/>
              </a:rPr>
              <a:t>A Universal OER</a:t>
            </a:r>
            <a:endParaRPr sz="1400" b="0" i="0" u="none" strike="noStrike" cap="none">
              <a:solidFill>
                <a:srgbClr val="3A3838"/>
              </a:solidFill>
              <a:latin typeface="Open Sans"/>
              <a:ea typeface="Open Sans"/>
              <a:cs typeface="Open Sans"/>
              <a:sym typeface="Open Sans"/>
            </a:endParaRPr>
          </a:p>
        </p:txBody>
      </p:sp>
      <p:sp>
        <p:nvSpPr>
          <p:cNvPr id="836" name="Google Shape;836;p17"/>
          <p:cNvSpPr txBox="1"/>
          <p:nvPr/>
        </p:nvSpPr>
        <p:spPr>
          <a:xfrm>
            <a:off x="50948" y="1497829"/>
            <a:ext cx="1583700" cy="71555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400" b="1" i="0" u="none" strike="noStrike" cap="none">
                <a:solidFill>
                  <a:srgbClr val="3A3838"/>
                </a:solidFill>
                <a:latin typeface="Open Sans"/>
                <a:ea typeface="Open Sans"/>
                <a:cs typeface="Open Sans"/>
                <a:sym typeface="Open Sans"/>
              </a:rPr>
              <a:t>Models of Thinking and Writing</a:t>
            </a:r>
            <a:endParaRPr sz="1400" b="0" i="0" u="none" strike="noStrike" cap="none">
              <a:solidFill>
                <a:srgbClr val="3A3838"/>
              </a:solidFill>
              <a:latin typeface="Open Sans"/>
              <a:ea typeface="Open Sans"/>
              <a:cs typeface="Open Sans"/>
              <a:sym typeface="Open Sans"/>
            </a:endParaRPr>
          </a:p>
        </p:txBody>
      </p:sp>
      <p:sp>
        <p:nvSpPr>
          <p:cNvPr id="837" name="Google Shape;837;p17"/>
          <p:cNvSpPr txBox="1"/>
          <p:nvPr/>
        </p:nvSpPr>
        <p:spPr>
          <a:xfrm>
            <a:off x="180529" y="3287896"/>
            <a:ext cx="1514700" cy="500107"/>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400" b="1" i="0" u="none" strike="noStrike" cap="none">
                <a:solidFill>
                  <a:srgbClr val="3A3838"/>
                </a:solidFill>
                <a:latin typeface="Open Sans"/>
                <a:ea typeface="Open Sans"/>
                <a:cs typeface="Open Sans"/>
                <a:sym typeface="Open Sans"/>
              </a:rPr>
              <a:t>Editing and Feedback Tool</a:t>
            </a:r>
            <a:endParaRPr sz="1400" b="0" i="0" u="none" strike="noStrike" cap="none">
              <a:solidFill>
                <a:srgbClr val="3A3838"/>
              </a:solidFill>
              <a:latin typeface="Open Sans"/>
              <a:ea typeface="Open Sans"/>
              <a:cs typeface="Open Sans"/>
              <a:sym typeface="Open Sans"/>
            </a:endParaRPr>
          </a:p>
        </p:txBody>
      </p:sp>
      <p:sp>
        <p:nvSpPr>
          <p:cNvPr id="838" name="Google Shape;838;p17"/>
          <p:cNvSpPr txBox="1"/>
          <p:nvPr/>
        </p:nvSpPr>
        <p:spPr>
          <a:xfrm>
            <a:off x="7175809" y="527385"/>
            <a:ext cx="1738200" cy="5001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400" b="1" i="0" u="none" strike="noStrike" cap="none">
                <a:solidFill>
                  <a:srgbClr val="3A3838"/>
                </a:solidFill>
                <a:latin typeface="Open Sans"/>
                <a:ea typeface="Open Sans"/>
                <a:cs typeface="Open Sans"/>
                <a:sym typeface="Open Sans"/>
              </a:rPr>
              <a:t>Interactive Dialogue Partner</a:t>
            </a:r>
            <a:endParaRPr sz="1400" b="0" i="0" u="none" strike="noStrike" cap="none">
              <a:solidFill>
                <a:srgbClr val="3A3838"/>
              </a:solidFill>
              <a:latin typeface="Open Sans"/>
              <a:ea typeface="Open Sans"/>
              <a:cs typeface="Open Sans"/>
              <a:sym typeface="Open Sans"/>
            </a:endParaRPr>
          </a:p>
        </p:txBody>
      </p:sp>
      <p:sp>
        <p:nvSpPr>
          <p:cNvPr id="839" name="Google Shape;839;p17"/>
          <p:cNvSpPr txBox="1"/>
          <p:nvPr/>
        </p:nvSpPr>
        <p:spPr>
          <a:xfrm>
            <a:off x="7665333" y="1570349"/>
            <a:ext cx="1161000" cy="71555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400" b="1" i="0" u="none" strike="noStrike" cap="none">
                <a:solidFill>
                  <a:srgbClr val="3A3838"/>
                </a:solidFill>
                <a:latin typeface="Open Sans"/>
                <a:ea typeface="Open Sans"/>
                <a:cs typeface="Open Sans"/>
                <a:sym typeface="Open Sans"/>
              </a:rPr>
              <a:t>Predictive Systemic Planning</a:t>
            </a:r>
            <a:endParaRPr sz="1400" b="0" i="0" u="none" strike="noStrike" cap="none">
              <a:solidFill>
                <a:srgbClr val="3A3838"/>
              </a:solidFill>
              <a:latin typeface="Open Sans"/>
              <a:ea typeface="Open Sans"/>
              <a:cs typeface="Open Sans"/>
              <a:sym typeface="Open Sans"/>
            </a:endParaRPr>
          </a:p>
        </p:txBody>
      </p:sp>
      <p:sp>
        <p:nvSpPr>
          <p:cNvPr id="840" name="Google Shape;840;p17"/>
          <p:cNvSpPr txBox="1"/>
          <p:nvPr/>
        </p:nvSpPr>
        <p:spPr>
          <a:xfrm>
            <a:off x="7346634" y="3287896"/>
            <a:ext cx="1583700" cy="5001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400" b="1" i="0" u="none" strike="noStrike" cap="none">
                <a:solidFill>
                  <a:srgbClr val="3A3838"/>
                </a:solidFill>
                <a:latin typeface="Open Sans"/>
                <a:ea typeface="Open Sans"/>
                <a:cs typeface="Open Sans"/>
                <a:sym typeface="Open Sans"/>
              </a:rPr>
              <a:t>Resource Creation</a:t>
            </a:r>
            <a:endParaRPr sz="1400" b="0" i="0" u="none" strike="noStrike" cap="none">
              <a:solidFill>
                <a:srgbClr val="3A3838"/>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844"/>
        <p:cNvGrpSpPr/>
        <p:nvPr/>
      </p:nvGrpSpPr>
      <p:grpSpPr>
        <a:xfrm>
          <a:off x="0" y="0"/>
          <a:ext cx="0" cy="0"/>
          <a:chOff x="0" y="0"/>
          <a:chExt cx="0" cy="0"/>
        </a:xfrm>
      </p:grpSpPr>
      <p:sp>
        <p:nvSpPr>
          <p:cNvPr id="845" name="Google Shape;845;p89"/>
          <p:cNvSpPr txBox="1"/>
          <p:nvPr/>
        </p:nvSpPr>
        <p:spPr>
          <a:xfrm>
            <a:off x="5261015" y="4327104"/>
            <a:ext cx="4635300" cy="56166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200" b="0" i="0" u="none" strike="noStrike" cap="none">
                <a:solidFill>
                  <a:schemeClr val="lt1"/>
                </a:solidFill>
                <a:latin typeface="Open Sans Medium"/>
                <a:ea typeface="Open Sans Medium"/>
                <a:cs typeface="Open Sans Medium"/>
                <a:sym typeface="Open Sans Medium"/>
              </a:rPr>
              <a:t>bit.ly/ClassroomAI</a:t>
            </a:r>
            <a:endParaRPr/>
          </a:p>
        </p:txBody>
      </p:sp>
      <p:pic>
        <p:nvPicPr>
          <p:cNvPr id="846" name="Google Shape;846;p89"/>
          <p:cNvPicPr preferRelativeResize="0"/>
          <p:nvPr/>
        </p:nvPicPr>
        <p:blipFill rotWithShape="1">
          <a:blip r:embed="rId3">
            <a:alphaModFix amt="25000"/>
          </a:blip>
          <a:srcRect l="43209"/>
          <a:stretch/>
        </p:blipFill>
        <p:spPr>
          <a:xfrm>
            <a:off x="-331250" y="1751553"/>
            <a:ext cx="4507802" cy="3371998"/>
          </a:xfrm>
          <a:prstGeom prst="rect">
            <a:avLst/>
          </a:prstGeom>
          <a:noFill/>
          <a:ln>
            <a:noFill/>
          </a:ln>
        </p:spPr>
      </p:pic>
      <p:sp>
        <p:nvSpPr>
          <p:cNvPr id="847" name="Google Shape;847;p89"/>
          <p:cNvSpPr/>
          <p:nvPr/>
        </p:nvSpPr>
        <p:spPr>
          <a:xfrm>
            <a:off x="0" y="0"/>
            <a:ext cx="9144000" cy="228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89"/>
          <p:cNvSpPr/>
          <p:nvPr/>
        </p:nvSpPr>
        <p:spPr>
          <a:xfrm rot="10800000">
            <a:off x="3839742" y="196331"/>
            <a:ext cx="548700" cy="2931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89"/>
          <p:cNvSpPr txBox="1"/>
          <p:nvPr/>
        </p:nvSpPr>
        <p:spPr>
          <a:xfrm>
            <a:off x="0" y="220432"/>
            <a:ext cx="3012598" cy="11598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accent1"/>
              </a:buClr>
              <a:buSzPts val="2000"/>
              <a:buFont typeface="Avenir"/>
              <a:buNone/>
            </a:pPr>
            <a:r>
              <a:rPr lang="en-US" sz="4800" b="0" i="0" u="none" strike="noStrike" cap="none">
                <a:solidFill>
                  <a:srgbClr val="DEA627"/>
                </a:solidFill>
                <a:latin typeface="Roboto Condensed"/>
                <a:ea typeface="Roboto Condensed"/>
                <a:cs typeface="Roboto Condensed"/>
                <a:sym typeface="Roboto Condensed"/>
              </a:rPr>
              <a:t>Resources</a:t>
            </a:r>
            <a:endParaRPr/>
          </a:p>
        </p:txBody>
      </p:sp>
      <p:pic>
        <p:nvPicPr>
          <p:cNvPr id="850" name="Google Shape;850;p89" descr="Qr code&#10;&#10;Description automatically generated"/>
          <p:cNvPicPr preferRelativeResize="0"/>
          <p:nvPr/>
        </p:nvPicPr>
        <p:blipFill rotWithShape="1">
          <a:blip r:embed="rId4">
            <a:alphaModFix/>
          </a:blip>
          <a:srcRect/>
          <a:stretch/>
        </p:blipFill>
        <p:spPr>
          <a:xfrm>
            <a:off x="4402862" y="1510492"/>
            <a:ext cx="2182733" cy="2182733"/>
          </a:xfrm>
          <a:prstGeom prst="rect">
            <a:avLst/>
          </a:prstGeom>
          <a:solidFill>
            <a:schemeClr val="accent2"/>
          </a:solidFill>
          <a:ln w="57150" cap="flat" cmpd="sng">
            <a:solidFill>
              <a:schemeClr val="accent4"/>
            </a:solidFill>
            <a:prstDash val="solid"/>
            <a:round/>
            <a:headEnd type="none" w="sm" len="sm"/>
            <a:tailEnd type="none" w="sm" len="sm"/>
          </a:ln>
        </p:spPr>
      </p:pic>
      <p:sp>
        <p:nvSpPr>
          <p:cNvPr id="851" name="Google Shape;851;p89"/>
          <p:cNvSpPr/>
          <p:nvPr/>
        </p:nvSpPr>
        <p:spPr>
          <a:xfrm rot="-5400000">
            <a:off x="5708165" y="462401"/>
            <a:ext cx="1097280" cy="64008"/>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89"/>
          <p:cNvSpPr/>
          <p:nvPr/>
        </p:nvSpPr>
        <p:spPr>
          <a:xfrm rot="10800000">
            <a:off x="6165305" y="1133694"/>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89"/>
          <p:cNvSpPr/>
          <p:nvPr/>
        </p:nvSpPr>
        <p:spPr>
          <a:xfrm rot="-5400000">
            <a:off x="4389120" y="4648957"/>
            <a:ext cx="9627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89"/>
          <p:cNvSpPr/>
          <p:nvPr/>
        </p:nvSpPr>
        <p:spPr>
          <a:xfrm>
            <a:off x="4778970" y="3958123"/>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sp>
        <p:nvSpPr>
          <p:cNvPr id="219" name="Google Shape;219;p3"/>
          <p:cNvSpPr/>
          <p:nvPr/>
        </p:nvSpPr>
        <p:spPr>
          <a:xfrm>
            <a:off x="-5243" y="195950"/>
            <a:ext cx="9144000" cy="109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3"/>
          <p:cNvSpPr/>
          <p:nvPr/>
        </p:nvSpPr>
        <p:spPr>
          <a:xfrm>
            <a:off x="-9185" y="1134"/>
            <a:ext cx="9144000" cy="228600"/>
          </a:xfrm>
          <a:prstGeom prst="rect">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
          <p:cNvSpPr/>
          <p:nvPr/>
        </p:nvSpPr>
        <p:spPr>
          <a:xfrm rot="10800000">
            <a:off x="1896175" y="196542"/>
            <a:ext cx="548700" cy="293100"/>
          </a:xfrm>
          <a:prstGeom prst="triangle">
            <a:avLst>
              <a:gd name="adj" fmla="val 50000"/>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
          <p:cNvSpPr txBox="1">
            <a:spLocks noGrp="1"/>
          </p:cNvSpPr>
          <p:nvPr>
            <p:ph type="ctrTitle" idx="4294967295"/>
          </p:nvPr>
        </p:nvSpPr>
        <p:spPr>
          <a:xfrm>
            <a:off x="34301" y="1077900"/>
            <a:ext cx="2526900" cy="11598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accent1"/>
              </a:buClr>
              <a:buSzPts val="2000"/>
              <a:buFont typeface="Avenir"/>
              <a:buNone/>
            </a:pPr>
            <a:r>
              <a:rPr lang="en-US" sz="4800" b="0" i="0" u="none" strike="noStrike" cap="none">
                <a:solidFill>
                  <a:srgbClr val="344769"/>
                </a:solidFill>
                <a:latin typeface="Roboto Condensed"/>
                <a:ea typeface="Roboto Condensed"/>
                <a:cs typeface="Roboto Condensed"/>
                <a:sym typeface="Roboto Condensed"/>
              </a:rPr>
              <a:t>Agenda</a:t>
            </a:r>
            <a:endParaRPr sz="4800" b="0" i="0" u="none" strike="noStrike" cap="none">
              <a:solidFill>
                <a:srgbClr val="344769"/>
              </a:solidFill>
              <a:latin typeface="Roboto Condensed"/>
              <a:ea typeface="Roboto Condensed"/>
              <a:cs typeface="Roboto Condensed"/>
              <a:sym typeface="Roboto Condensed"/>
            </a:endParaRPr>
          </a:p>
        </p:txBody>
      </p:sp>
      <p:sp>
        <p:nvSpPr>
          <p:cNvPr id="223" name="Google Shape;223;p3"/>
          <p:cNvSpPr txBox="1">
            <a:spLocks noGrp="1"/>
          </p:cNvSpPr>
          <p:nvPr>
            <p:ph type="subTitle" idx="4294967295"/>
          </p:nvPr>
        </p:nvSpPr>
        <p:spPr>
          <a:xfrm>
            <a:off x="639134" y="1970629"/>
            <a:ext cx="1948200" cy="76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600"/>
              </a:spcBef>
              <a:spcAft>
                <a:spcPts val="0"/>
              </a:spcAft>
              <a:buClr>
                <a:schemeClr val="accent4"/>
              </a:buClr>
              <a:buSzPts val="3000"/>
              <a:buFont typeface="Source Sans Pro"/>
              <a:buNone/>
            </a:pPr>
            <a:r>
              <a:rPr lang="en-US" sz="3200" b="0" i="0" u="none" strike="noStrike" cap="none">
                <a:solidFill>
                  <a:srgbClr val="297384"/>
                </a:solidFill>
                <a:latin typeface="Open Sans"/>
                <a:ea typeface="Open Sans"/>
                <a:cs typeface="Open Sans"/>
                <a:sym typeface="Open Sans"/>
              </a:rPr>
              <a:t>04/14/23</a:t>
            </a:r>
            <a:endParaRPr sz="3200" b="0" i="0" u="none" strike="noStrike" cap="none">
              <a:solidFill>
                <a:srgbClr val="297384"/>
              </a:solidFill>
              <a:latin typeface="Open Sans"/>
              <a:ea typeface="Open Sans"/>
              <a:cs typeface="Open Sans"/>
              <a:sym typeface="Open Sans"/>
            </a:endParaRPr>
          </a:p>
        </p:txBody>
      </p:sp>
      <p:sp>
        <p:nvSpPr>
          <p:cNvPr id="224" name="Google Shape;224;p3"/>
          <p:cNvSpPr/>
          <p:nvPr/>
        </p:nvSpPr>
        <p:spPr>
          <a:xfrm rot="-5400000">
            <a:off x="3174737" y="3087042"/>
            <a:ext cx="239700" cy="239700"/>
          </a:xfrm>
          <a:prstGeom prst="ellipse">
            <a:avLst/>
          </a:prstGeom>
          <a:solidFill>
            <a:srgbClr val="DA85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3"/>
          <p:cNvSpPr/>
          <p:nvPr/>
        </p:nvSpPr>
        <p:spPr>
          <a:xfrm rot="-5400000">
            <a:off x="3174737" y="2675562"/>
            <a:ext cx="239700" cy="239700"/>
          </a:xfrm>
          <a:prstGeom prst="ellipse">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
          <p:cNvSpPr/>
          <p:nvPr/>
        </p:nvSpPr>
        <p:spPr>
          <a:xfrm rot="-5400000">
            <a:off x="3174737" y="2218362"/>
            <a:ext cx="239700" cy="239700"/>
          </a:xfrm>
          <a:prstGeom prst="ellipse">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
          <p:cNvSpPr/>
          <p:nvPr/>
        </p:nvSpPr>
        <p:spPr>
          <a:xfrm rot="-5400000">
            <a:off x="3174737" y="1806882"/>
            <a:ext cx="239700" cy="23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
          <p:cNvSpPr txBox="1"/>
          <p:nvPr/>
        </p:nvSpPr>
        <p:spPr>
          <a:xfrm>
            <a:off x="3608218" y="1299682"/>
            <a:ext cx="3012600" cy="298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Shared Understanding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400"/>
              <a:buFont typeface="Arial"/>
              <a:buNone/>
            </a:pPr>
            <a:r>
              <a:rPr lang="en-US" b="1">
                <a:solidFill>
                  <a:schemeClr val="dk1"/>
                </a:solidFill>
                <a:latin typeface="Open Sans"/>
                <a:ea typeface="Open Sans"/>
                <a:cs typeface="Open Sans"/>
                <a:sym typeface="Open Sans"/>
              </a:rPr>
              <a:t>Liabilities</a:t>
            </a:r>
            <a:endParaRPr sz="1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400"/>
              <a:buFont typeface="Arial"/>
              <a:buNone/>
            </a:pPr>
            <a:r>
              <a:rPr lang="en-US" b="1">
                <a:solidFill>
                  <a:schemeClr val="dk1"/>
                </a:solidFill>
                <a:latin typeface="Open Sans"/>
                <a:ea typeface="Open Sans"/>
                <a:cs typeface="Open Sans"/>
                <a:sym typeface="Open Sans"/>
              </a:rPr>
              <a:t>Academic Integrity</a:t>
            </a:r>
            <a:endParaRPr b="1">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Open Sans"/>
                <a:ea typeface="Open Sans"/>
                <a:cs typeface="Open Sans"/>
                <a:sym typeface="Open Sans"/>
              </a:rPr>
              <a:t>Capabilities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400"/>
              <a:buFont typeface="Arial"/>
              <a:buNone/>
            </a:pPr>
            <a:r>
              <a:rPr lang="en-US" b="1">
                <a:solidFill>
                  <a:schemeClr val="dk1"/>
                </a:solidFill>
                <a:latin typeface="Open Sans"/>
                <a:ea typeface="Open Sans"/>
                <a:cs typeface="Open Sans"/>
                <a:sym typeface="Open Sans"/>
              </a:rPr>
              <a:t>Educational Opportunities</a:t>
            </a:r>
            <a:endParaRPr b="1">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Open Sans"/>
                <a:ea typeface="Open Sans"/>
                <a:cs typeface="Open Sans"/>
                <a:sym typeface="Open Sans"/>
              </a:rPr>
              <a:t>Resources</a:t>
            </a:r>
            <a:endParaRPr sz="1400" b="0" i="0" u="none" strike="noStrike" cap="none">
              <a:solidFill>
                <a:schemeClr val="dk1"/>
              </a:solidFill>
              <a:latin typeface="Open Sans"/>
              <a:ea typeface="Open Sans"/>
              <a:cs typeface="Open Sans"/>
              <a:sym typeface="Open Sans"/>
            </a:endParaRPr>
          </a:p>
        </p:txBody>
      </p:sp>
      <p:pic>
        <p:nvPicPr>
          <p:cNvPr id="229" name="Google Shape;229;p3"/>
          <p:cNvPicPr preferRelativeResize="0"/>
          <p:nvPr/>
        </p:nvPicPr>
        <p:blipFill rotWithShape="1">
          <a:blip r:embed="rId3">
            <a:alphaModFix/>
          </a:blip>
          <a:srcRect l="24245" r="24250"/>
          <a:stretch/>
        </p:blipFill>
        <p:spPr>
          <a:xfrm>
            <a:off x="6415300" y="623495"/>
            <a:ext cx="3012599" cy="4520006"/>
          </a:xfrm>
          <a:prstGeom prst="rect">
            <a:avLst/>
          </a:prstGeom>
          <a:noFill/>
          <a:ln>
            <a:noFill/>
          </a:ln>
        </p:spPr>
      </p:pic>
      <p:sp>
        <p:nvSpPr>
          <p:cNvPr id="230" name="Google Shape;230;p3"/>
          <p:cNvSpPr/>
          <p:nvPr/>
        </p:nvSpPr>
        <p:spPr>
          <a:xfrm rot="-5400000">
            <a:off x="6667200" y="878750"/>
            <a:ext cx="13380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
          <p:cNvSpPr/>
          <p:nvPr/>
        </p:nvSpPr>
        <p:spPr>
          <a:xfrm rot="-5400000">
            <a:off x="6857456" y="4619325"/>
            <a:ext cx="962700" cy="63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
          <p:cNvSpPr/>
          <p:nvPr/>
        </p:nvSpPr>
        <p:spPr>
          <a:xfrm rot="10800000">
            <a:off x="7247298" y="1653703"/>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
          <p:cNvSpPr/>
          <p:nvPr/>
        </p:nvSpPr>
        <p:spPr>
          <a:xfrm>
            <a:off x="7235402" y="3975326"/>
            <a:ext cx="183000" cy="111900"/>
          </a:xfrm>
          <a:prstGeom prst="triangle">
            <a:avLst>
              <a:gd name="adj" fmla="val 50000"/>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
          <p:cNvSpPr/>
          <p:nvPr/>
        </p:nvSpPr>
        <p:spPr>
          <a:xfrm rot="-5400000">
            <a:off x="3170623" y="3498522"/>
            <a:ext cx="239700" cy="239700"/>
          </a:xfrm>
          <a:prstGeom prst="ellipse">
            <a:avLst/>
          </a:prstGeom>
          <a:solidFill>
            <a:srgbClr val="3447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
          <p:cNvSpPr/>
          <p:nvPr/>
        </p:nvSpPr>
        <p:spPr>
          <a:xfrm rot="-5400000">
            <a:off x="3181076" y="3951886"/>
            <a:ext cx="239700" cy="23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97384"/>
        </a:solidFill>
        <a:effectLst/>
      </p:bgPr>
    </p:bg>
    <p:spTree>
      <p:nvGrpSpPr>
        <p:cNvPr id="1" name="Shape 239"/>
        <p:cNvGrpSpPr/>
        <p:nvPr/>
      </p:nvGrpSpPr>
      <p:grpSpPr>
        <a:xfrm>
          <a:off x="0" y="0"/>
          <a:ext cx="0" cy="0"/>
          <a:chOff x="0" y="0"/>
          <a:chExt cx="0" cy="0"/>
        </a:xfrm>
      </p:grpSpPr>
      <p:pic>
        <p:nvPicPr>
          <p:cNvPr id="240" name="Google Shape;240;p51"/>
          <p:cNvPicPr preferRelativeResize="0"/>
          <p:nvPr/>
        </p:nvPicPr>
        <p:blipFill rotWithShape="1">
          <a:blip r:embed="rId3">
            <a:alphaModFix amt="28000"/>
          </a:blip>
          <a:srcRect t="6253" b="9350"/>
          <a:stretch/>
        </p:blipFill>
        <p:spPr>
          <a:xfrm>
            <a:off x="2575" y="0"/>
            <a:ext cx="9144003" cy="5143501"/>
          </a:xfrm>
          <a:prstGeom prst="rect">
            <a:avLst/>
          </a:prstGeom>
          <a:noFill/>
          <a:ln>
            <a:noFill/>
          </a:ln>
        </p:spPr>
      </p:pic>
      <p:sp>
        <p:nvSpPr>
          <p:cNvPr id="241" name="Google Shape;241;p51"/>
          <p:cNvSpPr/>
          <p:nvPr/>
        </p:nvSpPr>
        <p:spPr>
          <a:xfrm>
            <a:off x="404125" y="1396100"/>
            <a:ext cx="3517800" cy="2645400"/>
          </a:xfrm>
          <a:prstGeom prst="rect">
            <a:avLst/>
          </a:prstGeom>
          <a:solidFill>
            <a:srgbClr val="2973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51"/>
          <p:cNvSpPr txBox="1">
            <a:spLocks noGrp="1"/>
          </p:cNvSpPr>
          <p:nvPr>
            <p:ph type="ctrTitle"/>
          </p:nvPr>
        </p:nvSpPr>
        <p:spPr>
          <a:xfrm>
            <a:off x="477274" y="2144250"/>
            <a:ext cx="336545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800"/>
              <a:buNone/>
            </a:pPr>
            <a:r>
              <a:rPr lang="en-US" sz="3600" b="0">
                <a:solidFill>
                  <a:schemeClr val="lt1"/>
                </a:solidFill>
                <a:latin typeface="Roboto Condensed"/>
                <a:ea typeface="Roboto Condensed"/>
                <a:cs typeface="Roboto Condensed"/>
                <a:sym typeface="Roboto Condensed"/>
              </a:rPr>
              <a:t>Shared Understandings</a:t>
            </a:r>
            <a:br>
              <a:rPr lang="en-US" sz="3600" b="0">
                <a:solidFill>
                  <a:schemeClr val="lt1"/>
                </a:solidFill>
                <a:latin typeface="Roboto Condensed"/>
                <a:ea typeface="Roboto Condensed"/>
                <a:cs typeface="Roboto Condensed"/>
                <a:sym typeface="Roboto Condensed"/>
              </a:rPr>
            </a:br>
            <a:r>
              <a:rPr lang="en-US" sz="800" b="0">
                <a:solidFill>
                  <a:srgbClr val="297384"/>
                </a:solidFill>
                <a:latin typeface="Roboto Condensed"/>
                <a:ea typeface="Roboto Condensed"/>
                <a:cs typeface="Roboto Condensed"/>
                <a:sym typeface="Roboto Condensed"/>
              </a:rPr>
              <a:t>.</a:t>
            </a:r>
            <a:br>
              <a:rPr lang="en-US" sz="3600" b="0">
                <a:solidFill>
                  <a:schemeClr val="lt1"/>
                </a:solidFill>
                <a:latin typeface="Roboto Condensed"/>
                <a:ea typeface="Roboto Condensed"/>
                <a:cs typeface="Roboto Condensed"/>
                <a:sym typeface="Roboto Condensed"/>
              </a:rPr>
            </a:br>
            <a:r>
              <a:rPr lang="en-US" sz="2400" b="0">
                <a:solidFill>
                  <a:schemeClr val="lt1"/>
                </a:solidFill>
                <a:latin typeface="Roboto Condensed"/>
                <a:ea typeface="Roboto Condensed"/>
                <a:cs typeface="Roboto Condensed"/>
                <a:sym typeface="Roboto Condensed"/>
              </a:rPr>
              <a:t>Learning, Teaching,</a:t>
            </a:r>
            <a:br>
              <a:rPr lang="en-US" sz="2400" b="0">
                <a:solidFill>
                  <a:schemeClr val="lt1"/>
                </a:solidFill>
                <a:latin typeface="Roboto Condensed"/>
                <a:ea typeface="Roboto Condensed"/>
                <a:cs typeface="Roboto Condensed"/>
                <a:sym typeface="Roboto Condensed"/>
              </a:rPr>
            </a:br>
            <a:r>
              <a:rPr lang="en-US" sz="2400" b="0">
                <a:solidFill>
                  <a:schemeClr val="lt1"/>
                </a:solidFill>
                <a:latin typeface="Roboto Condensed"/>
                <a:ea typeface="Roboto Condensed"/>
                <a:cs typeface="Roboto Condensed"/>
                <a:sym typeface="Roboto Condensed"/>
              </a:rPr>
              <a:t>and Assessing</a:t>
            </a:r>
            <a:endParaRPr sz="2400" b="0">
              <a:solidFill>
                <a:schemeClr val="lt1"/>
              </a:solidFill>
              <a:latin typeface="Roboto Condensed"/>
              <a:ea typeface="Roboto Condensed"/>
              <a:cs typeface="Roboto Condensed"/>
              <a:sym typeface="Roboto Condensed"/>
            </a:endParaRPr>
          </a:p>
        </p:txBody>
      </p:sp>
      <p:sp>
        <p:nvSpPr>
          <p:cNvPr id="243" name="Google Shape;243;p51"/>
          <p:cNvSpPr/>
          <p:nvPr/>
        </p:nvSpPr>
        <p:spPr>
          <a:xfrm rot="-5400000" flipH="1">
            <a:off x="2618850" y="2679050"/>
            <a:ext cx="2645100" cy="79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51"/>
          <p:cNvSpPr/>
          <p:nvPr/>
        </p:nvSpPr>
        <p:spPr>
          <a:xfrm rot="5400000" flipH="1">
            <a:off x="3917725" y="1743550"/>
            <a:ext cx="251100" cy="242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51"/>
          <p:cNvSpPr/>
          <p:nvPr/>
        </p:nvSpPr>
        <p:spPr>
          <a:xfrm rot="-5400000" flipH="1">
            <a:off x="-185724" y="2573625"/>
            <a:ext cx="1148100" cy="78900"/>
          </a:xfrm>
          <a:prstGeom prst="rect">
            <a:avLst/>
          </a:prstGeom>
          <a:solidFill>
            <a:srgbClr val="DEA6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DEA627"/>
              </a:highlight>
              <a:latin typeface="Arial"/>
              <a:ea typeface="Arial"/>
              <a:cs typeface="Arial"/>
              <a:sym typeface="Arial"/>
            </a:endParaRPr>
          </a:p>
        </p:txBody>
      </p:sp>
      <p:sp>
        <p:nvSpPr>
          <p:cNvPr id="246" name="Google Shape;246;p51"/>
          <p:cNvSpPr/>
          <p:nvPr/>
        </p:nvSpPr>
        <p:spPr>
          <a:xfrm>
            <a:off x="343200" y="412437"/>
            <a:ext cx="640200" cy="647100"/>
          </a:xfrm>
          <a:prstGeom prst="ellipse">
            <a:avLst/>
          </a:prstGeom>
          <a:solidFill>
            <a:srgbClr val="29738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DEA627"/>
                </a:solidFill>
                <a:latin typeface="Roboto Condensed"/>
                <a:ea typeface="Roboto Condensed"/>
                <a:cs typeface="Roboto Condensed"/>
                <a:sym typeface="Roboto Condensed"/>
              </a:rPr>
              <a:t>01</a:t>
            </a:r>
            <a:endParaRPr sz="2400" b="0" i="0" u="none" strike="noStrike" cap="none">
              <a:solidFill>
                <a:srgbClr val="DEA627"/>
              </a:solidFill>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2"/>
          <p:cNvSpPr/>
          <p:nvPr/>
        </p:nvSpPr>
        <p:spPr>
          <a:xfrm>
            <a:off x="-78158" y="-2105"/>
            <a:ext cx="3931920" cy="5143500"/>
          </a:xfrm>
          <a:prstGeom prst="rect">
            <a:avLst/>
          </a:pr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Rubik"/>
              <a:ea typeface="Rubik"/>
              <a:cs typeface="Rubik"/>
              <a:sym typeface="Rubik"/>
            </a:endParaRPr>
          </a:p>
        </p:txBody>
      </p:sp>
      <p:sp>
        <p:nvSpPr>
          <p:cNvPr id="252" name="Google Shape;252;p52"/>
          <p:cNvSpPr txBox="1">
            <a:spLocks noGrp="1"/>
          </p:cNvSpPr>
          <p:nvPr>
            <p:ph type="title"/>
          </p:nvPr>
        </p:nvSpPr>
        <p:spPr>
          <a:xfrm>
            <a:off x="457200" y="658368"/>
            <a:ext cx="7886700" cy="568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1"/>
              </a:buClr>
              <a:buSzPts val="2400"/>
              <a:buFont typeface="Rubik"/>
              <a:buNone/>
            </a:pPr>
            <a:r>
              <a:rPr lang="en-US" sz="2800">
                <a:solidFill>
                  <a:schemeClr val="lt1"/>
                </a:solidFill>
                <a:latin typeface="Roboto Condensed"/>
                <a:ea typeface="Roboto Condensed"/>
                <a:cs typeface="Roboto Condensed"/>
                <a:sym typeface="Roboto Condensed"/>
              </a:rPr>
              <a:t>Learning, Teaching,</a:t>
            </a:r>
            <a:br>
              <a:rPr lang="en-US" sz="2800">
                <a:solidFill>
                  <a:schemeClr val="lt1"/>
                </a:solidFill>
                <a:latin typeface="Roboto Condensed"/>
                <a:ea typeface="Roboto Condensed"/>
                <a:cs typeface="Roboto Condensed"/>
                <a:sym typeface="Roboto Condensed"/>
              </a:rPr>
            </a:br>
            <a:r>
              <a:rPr lang="en-US" sz="2800">
                <a:solidFill>
                  <a:schemeClr val="lt1"/>
                </a:solidFill>
                <a:latin typeface="Roboto Condensed"/>
                <a:ea typeface="Roboto Condensed"/>
                <a:cs typeface="Roboto Condensed"/>
                <a:sym typeface="Roboto Condensed"/>
              </a:rPr>
              <a:t>Assessing</a:t>
            </a:r>
            <a:endParaRPr sz="2800">
              <a:solidFill>
                <a:schemeClr val="lt1"/>
              </a:solidFill>
              <a:latin typeface="Roboto Condensed"/>
              <a:ea typeface="Roboto Condensed"/>
              <a:cs typeface="Roboto Condensed"/>
              <a:sym typeface="Roboto Condensed"/>
            </a:endParaRPr>
          </a:p>
        </p:txBody>
      </p:sp>
      <p:sp>
        <p:nvSpPr>
          <p:cNvPr id="253" name="Google Shape;253;p52"/>
          <p:cNvSpPr/>
          <p:nvPr/>
        </p:nvSpPr>
        <p:spPr>
          <a:xfrm>
            <a:off x="141406" y="3776472"/>
            <a:ext cx="3492792" cy="1201347"/>
          </a:xfrm>
          <a:prstGeom prst="rect">
            <a:avLst/>
          </a:prstGeom>
          <a:noFill/>
          <a:ln>
            <a:noFill/>
          </a:ln>
        </p:spPr>
        <p:txBody>
          <a:bodyPr spcFirstLastPara="1" wrap="square" lIns="68575" tIns="34275" rIns="68575" bIns="34275" anchor="t" anchorCtr="0">
            <a:noAutofit/>
          </a:bodyPr>
          <a:lstStyle/>
          <a:p>
            <a:pPr marL="0" marR="0" lvl="0" indent="0" algn="l" rtl="0">
              <a:lnSpc>
                <a:spcPct val="142222"/>
              </a:lnSpc>
              <a:spcBef>
                <a:spcPts val="0"/>
              </a:spcBef>
              <a:spcAft>
                <a:spcPts val="0"/>
              </a:spcAft>
              <a:buClr>
                <a:srgbClr val="000000"/>
              </a:buClr>
              <a:buSzPts val="700"/>
              <a:buFont typeface="Arial"/>
              <a:buNone/>
            </a:pPr>
            <a:r>
              <a:rPr lang="en-US" sz="800" b="0" i="0" u="sng" strike="noStrike" cap="none">
                <a:solidFill>
                  <a:schemeClr val="lt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Vanderbilt University | Center for Teaching | Blooms Taxonomy</a:t>
            </a:r>
            <a:endParaRPr sz="800" b="0" i="0" u="none" strike="noStrike" cap="none">
              <a:solidFill>
                <a:schemeClr val="lt1"/>
              </a:solidFill>
              <a:latin typeface="Open Sans"/>
              <a:ea typeface="Open Sans"/>
              <a:cs typeface="Open Sans"/>
              <a:sym typeface="Open Sans"/>
            </a:endParaRPr>
          </a:p>
          <a:p>
            <a:pPr marL="0" marR="0" lvl="0" indent="0" algn="l" rtl="0">
              <a:lnSpc>
                <a:spcPct val="142222"/>
              </a:lnSpc>
              <a:spcBef>
                <a:spcPts val="0"/>
              </a:spcBef>
              <a:spcAft>
                <a:spcPts val="0"/>
              </a:spcAft>
              <a:buClr>
                <a:srgbClr val="000000"/>
              </a:buClr>
              <a:buSzPts val="700"/>
              <a:buFont typeface="Arial"/>
              <a:buNone/>
            </a:pPr>
            <a:endParaRPr sz="800" b="0" i="0" u="none" strike="noStrike" cap="none">
              <a:solidFill>
                <a:schemeClr val="lt1"/>
              </a:solidFill>
              <a:latin typeface="Open Sans"/>
              <a:ea typeface="Open Sans"/>
              <a:cs typeface="Open Sans"/>
              <a:sym typeface="Open Sans"/>
            </a:endParaRPr>
          </a:p>
          <a:p>
            <a:pPr marL="0" marR="0" lvl="0" indent="0" algn="l" rtl="0">
              <a:lnSpc>
                <a:spcPct val="142222"/>
              </a:lnSpc>
              <a:spcBef>
                <a:spcPts val="0"/>
              </a:spcBef>
              <a:spcAft>
                <a:spcPts val="0"/>
              </a:spcAft>
              <a:buClr>
                <a:srgbClr val="000000"/>
              </a:buClr>
              <a:buSzPts val="700"/>
              <a:buFont typeface="Arial"/>
              <a:buNone/>
            </a:pPr>
            <a:r>
              <a:rPr lang="en-US" sz="800" b="0" i="0" u="none" strike="noStrike" cap="none">
                <a:solidFill>
                  <a:schemeClr val="lt1"/>
                </a:solidFill>
                <a:latin typeface="Open Sans"/>
                <a:ea typeface="Open Sans"/>
                <a:cs typeface="Open Sans"/>
                <a:sym typeface="Open Sans"/>
              </a:rPr>
              <a:t>Anderson, L. W., Krathwohl, D. R., Bloom, B. S., &amp; Bloom, B. S. (Benjamin S. (2001). A taxonomy for learning, teaching, and assessing : a revision of Bloom’s taxonomy of educational objectives / editors, Lorin W. Anderson, David Krathwohl ; contributors, Peter W. Airasian ... [et al.]. (Complete ed.). Longman.</a:t>
            </a:r>
            <a:endParaRPr/>
          </a:p>
        </p:txBody>
      </p:sp>
      <p:sp>
        <p:nvSpPr>
          <p:cNvPr id="254" name="Google Shape;254;p52"/>
          <p:cNvSpPr/>
          <p:nvPr/>
        </p:nvSpPr>
        <p:spPr>
          <a:xfrm>
            <a:off x="649224" y="1737361"/>
            <a:ext cx="2819245" cy="2039112"/>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en-US" sz="1600" b="1" i="0" u="none" strike="noStrike" cap="none">
                <a:solidFill>
                  <a:schemeClr val="lt1"/>
                </a:solidFill>
                <a:latin typeface="Open Sans"/>
                <a:ea typeface="Open Sans"/>
                <a:cs typeface="Open Sans"/>
                <a:sym typeface="Open Sans"/>
              </a:rPr>
              <a:t>Four Types of Knowledge</a:t>
            </a:r>
            <a:endParaRPr/>
          </a:p>
          <a:p>
            <a:pPr marL="285750" marR="0" lvl="0" indent="-285750" algn="l" rtl="0">
              <a:lnSpc>
                <a:spcPct val="150000"/>
              </a:lnSpc>
              <a:spcBef>
                <a:spcPts val="0"/>
              </a:spcBef>
              <a:spcAft>
                <a:spcPts val="0"/>
              </a:spcAft>
              <a:buClr>
                <a:schemeClr val="lt1"/>
              </a:buClr>
              <a:buSzPts val="1280"/>
              <a:buFont typeface="Arial"/>
              <a:buChar char="•"/>
            </a:pPr>
            <a:r>
              <a:rPr lang="en-US" sz="1600" b="0" i="0" u="none" strike="noStrike" cap="none">
                <a:solidFill>
                  <a:schemeClr val="lt1"/>
                </a:solidFill>
                <a:latin typeface="Open Sans"/>
                <a:ea typeface="Open Sans"/>
                <a:cs typeface="Open Sans"/>
                <a:sym typeface="Open Sans"/>
              </a:rPr>
              <a:t>Factual</a:t>
            </a:r>
            <a:endParaRPr/>
          </a:p>
          <a:p>
            <a:pPr marL="285750" marR="0" lvl="0" indent="-285750" algn="l" rtl="0">
              <a:lnSpc>
                <a:spcPct val="150000"/>
              </a:lnSpc>
              <a:spcBef>
                <a:spcPts val="0"/>
              </a:spcBef>
              <a:spcAft>
                <a:spcPts val="0"/>
              </a:spcAft>
              <a:buClr>
                <a:schemeClr val="lt1"/>
              </a:buClr>
              <a:buSzPts val="1280"/>
              <a:buFont typeface="Arial"/>
              <a:buChar char="•"/>
            </a:pPr>
            <a:r>
              <a:rPr lang="en-US" sz="1600" b="0" i="0" u="none" strike="noStrike" cap="none">
                <a:solidFill>
                  <a:schemeClr val="lt1"/>
                </a:solidFill>
                <a:latin typeface="Open Sans"/>
                <a:ea typeface="Open Sans"/>
                <a:cs typeface="Open Sans"/>
                <a:sym typeface="Open Sans"/>
              </a:rPr>
              <a:t>Conceptual</a:t>
            </a:r>
            <a:endParaRPr/>
          </a:p>
          <a:p>
            <a:pPr marL="285750" marR="0" lvl="0" indent="-285750" algn="l" rtl="0">
              <a:lnSpc>
                <a:spcPct val="150000"/>
              </a:lnSpc>
              <a:spcBef>
                <a:spcPts val="0"/>
              </a:spcBef>
              <a:spcAft>
                <a:spcPts val="0"/>
              </a:spcAft>
              <a:buClr>
                <a:schemeClr val="lt1"/>
              </a:buClr>
              <a:buSzPts val="1280"/>
              <a:buFont typeface="Arial"/>
              <a:buChar char="•"/>
            </a:pPr>
            <a:r>
              <a:rPr lang="en-US" sz="1600" b="0" i="0" u="none" strike="noStrike" cap="none">
                <a:solidFill>
                  <a:schemeClr val="lt1"/>
                </a:solidFill>
                <a:latin typeface="Open Sans"/>
                <a:ea typeface="Open Sans"/>
                <a:cs typeface="Open Sans"/>
                <a:sym typeface="Open Sans"/>
              </a:rPr>
              <a:t>Procedural</a:t>
            </a:r>
            <a:endParaRPr/>
          </a:p>
          <a:p>
            <a:pPr marL="285750" marR="0" lvl="0" indent="-285750" algn="l" rtl="0">
              <a:lnSpc>
                <a:spcPct val="150000"/>
              </a:lnSpc>
              <a:spcBef>
                <a:spcPts val="0"/>
              </a:spcBef>
              <a:spcAft>
                <a:spcPts val="0"/>
              </a:spcAft>
              <a:buClr>
                <a:schemeClr val="lt1"/>
              </a:buClr>
              <a:buSzPts val="1280"/>
              <a:buFont typeface="Arial"/>
              <a:buChar char="•"/>
            </a:pPr>
            <a:r>
              <a:rPr lang="en-US" sz="1600" b="0" i="0" u="none" strike="noStrike" cap="none">
                <a:solidFill>
                  <a:schemeClr val="lt1"/>
                </a:solidFill>
                <a:latin typeface="Open Sans"/>
                <a:ea typeface="Open Sans"/>
                <a:cs typeface="Open Sans"/>
                <a:sym typeface="Open Sans"/>
              </a:rPr>
              <a:t>Metacognitive</a:t>
            </a:r>
            <a:endParaRPr sz="1600" b="0" i="0" u="none" strike="noStrike" cap="none">
              <a:solidFill>
                <a:schemeClr val="lt1"/>
              </a:solidFill>
              <a:latin typeface="Open Sans"/>
              <a:ea typeface="Open Sans"/>
              <a:cs typeface="Open Sans"/>
              <a:sym typeface="Open Sans"/>
            </a:endParaRPr>
          </a:p>
          <a:p>
            <a:pPr marL="0" marR="0" lvl="0" indent="0" algn="l" rtl="0">
              <a:lnSpc>
                <a:spcPct val="150000"/>
              </a:lnSpc>
              <a:spcBef>
                <a:spcPts val="0"/>
              </a:spcBef>
              <a:spcAft>
                <a:spcPts val="0"/>
              </a:spcAft>
              <a:buClr>
                <a:srgbClr val="000000"/>
              </a:buClr>
              <a:buSzPts val="900"/>
              <a:buFont typeface="Arial"/>
              <a:buNone/>
            </a:pPr>
            <a:endParaRPr sz="1400" b="0" i="0" u="none" strike="noStrike" cap="none">
              <a:solidFill>
                <a:schemeClr val="lt1"/>
              </a:solidFill>
              <a:latin typeface="Open Sans"/>
              <a:ea typeface="Open Sans"/>
              <a:cs typeface="Open Sans"/>
              <a:sym typeface="Open Sans"/>
            </a:endParaRPr>
          </a:p>
        </p:txBody>
      </p:sp>
      <p:grpSp>
        <p:nvGrpSpPr>
          <p:cNvPr id="255" name="Google Shape;255;p52"/>
          <p:cNvGrpSpPr/>
          <p:nvPr/>
        </p:nvGrpSpPr>
        <p:grpSpPr>
          <a:xfrm>
            <a:off x="4416008" y="502920"/>
            <a:ext cx="4175542" cy="4144794"/>
            <a:chOff x="0" y="0"/>
            <a:chExt cx="4175542" cy="4144794"/>
          </a:xfrm>
        </p:grpSpPr>
        <p:sp>
          <p:nvSpPr>
            <p:cNvPr id="256" name="Google Shape;256;p52"/>
            <p:cNvSpPr/>
            <p:nvPr/>
          </p:nvSpPr>
          <p:spPr>
            <a:xfrm>
              <a:off x="0" y="0"/>
              <a:ext cx="4175542" cy="63766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2"/>
            <p:cNvSpPr txBox="1"/>
            <p:nvPr/>
          </p:nvSpPr>
          <p:spPr>
            <a:xfrm>
              <a:off x="898874" y="0"/>
              <a:ext cx="3276667" cy="63766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Create</a:t>
              </a:r>
              <a:endParaRPr/>
            </a:p>
          </p:txBody>
        </p:sp>
        <p:sp>
          <p:nvSpPr>
            <p:cNvPr id="258" name="Google Shape;258;p52"/>
            <p:cNvSpPr/>
            <p:nvPr/>
          </p:nvSpPr>
          <p:spPr>
            <a:xfrm>
              <a:off x="63766" y="63766"/>
              <a:ext cx="835108" cy="510128"/>
            </a:xfrm>
            <a:prstGeom prst="roundRect">
              <a:avLst>
                <a:gd name="adj" fmla="val 10000"/>
              </a:avLst>
            </a:prstGeom>
            <a:blipFill rotWithShape="1">
              <a:blip r:embed="rId4">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2"/>
            <p:cNvSpPr/>
            <p:nvPr/>
          </p:nvSpPr>
          <p:spPr>
            <a:xfrm>
              <a:off x="0" y="701426"/>
              <a:ext cx="4175542" cy="637660"/>
            </a:xfrm>
            <a:prstGeom prst="roundRect">
              <a:avLst>
                <a:gd name="adj" fmla="val 10000"/>
              </a:avLst>
            </a:prstGeom>
            <a:solidFill>
              <a:srgbClr val="53C1C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2"/>
            <p:cNvSpPr txBox="1"/>
            <p:nvPr/>
          </p:nvSpPr>
          <p:spPr>
            <a:xfrm>
              <a:off x="898874" y="701426"/>
              <a:ext cx="3276667" cy="63766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Evaluate</a:t>
              </a:r>
              <a:endParaRPr/>
            </a:p>
          </p:txBody>
        </p:sp>
        <p:sp>
          <p:nvSpPr>
            <p:cNvPr id="261" name="Google Shape;261;p52"/>
            <p:cNvSpPr/>
            <p:nvPr/>
          </p:nvSpPr>
          <p:spPr>
            <a:xfrm>
              <a:off x="63766" y="765193"/>
              <a:ext cx="835108" cy="510128"/>
            </a:xfrm>
            <a:prstGeom prst="roundRect">
              <a:avLst>
                <a:gd name="adj" fmla="val 10000"/>
              </a:avLst>
            </a:prstGeom>
            <a:blipFill rotWithShape="1">
              <a:blip r:embed="rId5">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2"/>
            <p:cNvSpPr/>
            <p:nvPr/>
          </p:nvSpPr>
          <p:spPr>
            <a:xfrm>
              <a:off x="0" y="1402853"/>
              <a:ext cx="4175542" cy="637660"/>
            </a:xfrm>
            <a:prstGeom prst="roundRect">
              <a:avLst>
                <a:gd name="adj" fmla="val 10000"/>
              </a:avLst>
            </a:prstGeom>
            <a:solidFill>
              <a:srgbClr val="4EC7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2"/>
            <p:cNvSpPr txBox="1"/>
            <p:nvPr/>
          </p:nvSpPr>
          <p:spPr>
            <a:xfrm>
              <a:off x="898874" y="1402853"/>
              <a:ext cx="3276667" cy="63766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Analyze</a:t>
              </a:r>
              <a:endParaRPr/>
            </a:p>
          </p:txBody>
        </p:sp>
        <p:sp>
          <p:nvSpPr>
            <p:cNvPr id="264" name="Google Shape;264;p52"/>
            <p:cNvSpPr/>
            <p:nvPr/>
          </p:nvSpPr>
          <p:spPr>
            <a:xfrm>
              <a:off x="63766" y="1466620"/>
              <a:ext cx="835108" cy="510128"/>
            </a:xfrm>
            <a:prstGeom prst="roundRect">
              <a:avLst>
                <a:gd name="adj" fmla="val 10000"/>
              </a:avLst>
            </a:prstGeom>
            <a:blipFill rotWithShape="1">
              <a:blip r:embed="rId6">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2"/>
            <p:cNvSpPr/>
            <p:nvPr/>
          </p:nvSpPr>
          <p:spPr>
            <a:xfrm>
              <a:off x="0" y="2104280"/>
              <a:ext cx="4175542" cy="637660"/>
            </a:xfrm>
            <a:prstGeom prst="roundRect">
              <a:avLst>
                <a:gd name="adj" fmla="val 10000"/>
              </a:avLst>
            </a:prstGeom>
            <a:solidFill>
              <a:srgbClr val="49C0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2"/>
            <p:cNvSpPr txBox="1"/>
            <p:nvPr/>
          </p:nvSpPr>
          <p:spPr>
            <a:xfrm>
              <a:off x="898874" y="2104280"/>
              <a:ext cx="3276667" cy="63766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Apply</a:t>
              </a:r>
              <a:endParaRPr/>
            </a:p>
          </p:txBody>
        </p:sp>
        <p:sp>
          <p:nvSpPr>
            <p:cNvPr id="267" name="Google Shape;267;p52"/>
            <p:cNvSpPr/>
            <p:nvPr/>
          </p:nvSpPr>
          <p:spPr>
            <a:xfrm>
              <a:off x="63766" y="2168047"/>
              <a:ext cx="835108" cy="510128"/>
            </a:xfrm>
            <a:prstGeom prst="roundRect">
              <a:avLst>
                <a:gd name="adj" fmla="val 10000"/>
              </a:avLst>
            </a:prstGeom>
            <a:blipFill rotWithShape="1">
              <a:blip r:embed="rId7">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2"/>
            <p:cNvSpPr/>
            <p:nvPr/>
          </p:nvSpPr>
          <p:spPr>
            <a:xfrm>
              <a:off x="0" y="2805707"/>
              <a:ext cx="4175542" cy="637660"/>
            </a:xfrm>
            <a:prstGeom prst="roundRect">
              <a:avLst>
                <a:gd name="adj" fmla="val 10000"/>
              </a:avLst>
            </a:prstGeom>
            <a:solidFill>
              <a:srgbClr val="49B84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2"/>
            <p:cNvSpPr txBox="1"/>
            <p:nvPr/>
          </p:nvSpPr>
          <p:spPr>
            <a:xfrm>
              <a:off x="898874" y="2805707"/>
              <a:ext cx="3276667" cy="63766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Understand</a:t>
              </a:r>
              <a:endParaRPr/>
            </a:p>
          </p:txBody>
        </p:sp>
        <p:sp>
          <p:nvSpPr>
            <p:cNvPr id="270" name="Google Shape;270;p52"/>
            <p:cNvSpPr/>
            <p:nvPr/>
          </p:nvSpPr>
          <p:spPr>
            <a:xfrm>
              <a:off x="63766" y="2869474"/>
              <a:ext cx="835108" cy="510128"/>
            </a:xfrm>
            <a:prstGeom prst="roundRect">
              <a:avLst>
                <a:gd name="adj" fmla="val 10000"/>
              </a:avLst>
            </a:prstGeom>
            <a:blipFill rotWithShape="1">
              <a:blip r:embed="rId8">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2"/>
            <p:cNvSpPr/>
            <p:nvPr/>
          </p:nvSpPr>
          <p:spPr>
            <a:xfrm>
              <a:off x="0" y="3507134"/>
              <a:ext cx="4175542" cy="637660"/>
            </a:xfrm>
            <a:prstGeom prst="roundRect">
              <a:avLst>
                <a:gd name="adj" fmla="val 10000"/>
              </a:avLst>
            </a:prstGeom>
            <a:solidFill>
              <a:srgbClr val="6FAB4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2"/>
            <p:cNvSpPr txBox="1"/>
            <p:nvPr/>
          </p:nvSpPr>
          <p:spPr>
            <a:xfrm>
              <a:off x="898874" y="3507134"/>
              <a:ext cx="3276667" cy="63766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Open Sans"/>
                  <a:ea typeface="Open Sans"/>
                  <a:cs typeface="Open Sans"/>
                  <a:sym typeface="Open Sans"/>
                </a:rPr>
                <a:t>Remember</a:t>
              </a:r>
              <a:endParaRPr/>
            </a:p>
          </p:txBody>
        </p:sp>
        <p:sp>
          <p:nvSpPr>
            <p:cNvPr id="273" name="Google Shape;273;p52"/>
            <p:cNvSpPr/>
            <p:nvPr/>
          </p:nvSpPr>
          <p:spPr>
            <a:xfrm>
              <a:off x="63766" y="3570901"/>
              <a:ext cx="835108" cy="510128"/>
            </a:xfrm>
            <a:prstGeom prst="roundRect">
              <a:avLst>
                <a:gd name="adj" fmla="val 10000"/>
              </a:avLst>
            </a:prstGeom>
            <a:blipFill rotWithShape="1">
              <a:blip r:embed="rId9">
                <a:alphaModFix/>
              </a:blip>
              <a:stretch>
                <a:fillRect t="-20998" b="-20998"/>
              </a:stretch>
            </a:blip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52"/>
          <p:cNvSpPr/>
          <p:nvPr/>
        </p:nvSpPr>
        <p:spPr>
          <a:xfrm rot="5400000">
            <a:off x="1542779" y="2364868"/>
            <a:ext cx="914400" cy="3268437"/>
          </a:xfrm>
          <a:prstGeom prst="trapezoid">
            <a:avLst>
              <a:gd name="adj" fmla="val 25000"/>
            </a:avLst>
          </a:prstGeom>
          <a:solidFill>
            <a:schemeClr val="accent1"/>
          </a:solidFill>
          <a:ln w="25400" cap="flat" cmpd="sng">
            <a:solidFill>
              <a:srgbClr val="9F61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5" name="Google Shape;275;p52"/>
          <p:cNvSpPr txBox="1"/>
          <p:nvPr/>
        </p:nvSpPr>
        <p:spPr>
          <a:xfrm>
            <a:off x="631013" y="3745170"/>
            <a:ext cx="2254143"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700" b="0" i="0" u="none" strike="noStrike" cap="none">
                <a:solidFill>
                  <a:schemeClr val="lt1"/>
                </a:solidFill>
                <a:latin typeface="Open Sans"/>
                <a:ea typeface="Open Sans"/>
                <a:cs typeface="Open Sans"/>
                <a:sym typeface="Open Sans"/>
              </a:rPr>
              <a:t>Discernment</a:t>
            </a:r>
            <a:endParaRPr/>
          </a:p>
        </p:txBody>
      </p:sp>
      <p:sp>
        <p:nvSpPr>
          <p:cNvPr id="276" name="Google Shape;276;p52"/>
          <p:cNvSpPr/>
          <p:nvPr/>
        </p:nvSpPr>
        <p:spPr>
          <a:xfrm>
            <a:off x="3540530" y="3768369"/>
            <a:ext cx="757150" cy="484632"/>
          </a:xfrm>
          <a:prstGeom prst="rightArrow">
            <a:avLst>
              <a:gd name="adj1" fmla="val 26463"/>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7" name="Google Shape;277;p52"/>
          <p:cNvSpPr/>
          <p:nvPr/>
        </p:nvSpPr>
        <p:spPr>
          <a:xfrm rot="1976254">
            <a:off x="2974291" y="4156013"/>
            <a:ext cx="1447229" cy="484632"/>
          </a:xfrm>
          <a:prstGeom prst="rightArrow">
            <a:avLst>
              <a:gd name="adj1" fmla="val 26463"/>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8" name="Google Shape;278;p52"/>
          <p:cNvSpPr/>
          <p:nvPr/>
        </p:nvSpPr>
        <p:spPr>
          <a:xfrm rot="-2874974">
            <a:off x="3075119" y="3065467"/>
            <a:ext cx="1402168" cy="484632"/>
          </a:xfrm>
          <a:prstGeom prst="rightArrow">
            <a:avLst>
              <a:gd name="adj1" fmla="val 26463"/>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9" name="Google Shape;279;p52"/>
          <p:cNvSpPr/>
          <p:nvPr/>
        </p:nvSpPr>
        <p:spPr>
          <a:xfrm rot="-3026274">
            <a:off x="2211473" y="2605469"/>
            <a:ext cx="2511827" cy="401187"/>
          </a:xfrm>
          <a:prstGeom prst="rightArrow">
            <a:avLst>
              <a:gd name="adj1" fmla="val 26463"/>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3"/>
          <p:cNvSpPr/>
          <p:nvPr/>
        </p:nvSpPr>
        <p:spPr>
          <a:xfrm rot="-1799959">
            <a:off x="145164" y="947510"/>
            <a:ext cx="2430050" cy="2430050"/>
          </a:xfrm>
          <a:prstGeom prst="arc">
            <a:avLst>
              <a:gd name="adj1" fmla="val 14027443"/>
              <a:gd name="adj2" fmla="val 13952527"/>
            </a:avLst>
          </a:prstGeom>
          <a:noFill/>
          <a:ln w="28575" cap="flat" cmpd="sng">
            <a:solidFill>
              <a:srgbClr val="DEA627"/>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ubik"/>
              <a:ea typeface="Rubik"/>
              <a:cs typeface="Rubik"/>
              <a:sym typeface="Rubik"/>
            </a:endParaRPr>
          </a:p>
        </p:txBody>
      </p:sp>
      <p:sp>
        <p:nvSpPr>
          <p:cNvPr id="285" name="Google Shape;285;p53"/>
          <p:cNvSpPr/>
          <p:nvPr/>
        </p:nvSpPr>
        <p:spPr>
          <a:xfrm rot="10800000">
            <a:off x="0" y="-17636"/>
            <a:ext cx="9144000" cy="5161135"/>
          </a:xfrm>
          <a:custGeom>
            <a:avLst/>
            <a:gdLst/>
            <a:ahLst/>
            <a:cxnLst/>
            <a:rect l="l" t="t" r="r" b="b"/>
            <a:pathLst>
              <a:path w="12223632" h="6904528" extrusionOk="0">
                <a:moveTo>
                  <a:pt x="11581" y="430379"/>
                </a:moveTo>
                <a:lnTo>
                  <a:pt x="0" y="2"/>
                </a:lnTo>
                <a:lnTo>
                  <a:pt x="7446198" y="0"/>
                </a:lnTo>
                <a:lnTo>
                  <a:pt x="12223632" y="12661"/>
                </a:lnTo>
                <a:cubicBezTo>
                  <a:pt x="10623432" y="2309950"/>
                  <a:pt x="7956432" y="1457639"/>
                  <a:pt x="7423032" y="6904528"/>
                </a:cubicBezTo>
                <a:lnTo>
                  <a:pt x="7423032" y="6904528"/>
                </a:lnTo>
                <a:lnTo>
                  <a:pt x="23165" y="6904528"/>
                </a:lnTo>
                <a:lnTo>
                  <a:pt x="23165" y="6904528"/>
                </a:lnTo>
                <a:cubicBezTo>
                  <a:pt x="19304" y="4746478"/>
                  <a:pt x="15442" y="2588429"/>
                  <a:pt x="11581" y="430379"/>
                </a:cubicBezTo>
                <a:close/>
              </a:path>
            </a:pathLst>
          </a:custGeom>
          <a:solidFill>
            <a:srgbClr val="34476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ubik"/>
              <a:ea typeface="Rubik"/>
              <a:cs typeface="Rubik"/>
              <a:sym typeface="Rubik"/>
            </a:endParaRPr>
          </a:p>
        </p:txBody>
      </p:sp>
      <p:sp>
        <p:nvSpPr>
          <p:cNvPr id="286" name="Google Shape;286;p53"/>
          <p:cNvSpPr/>
          <p:nvPr/>
        </p:nvSpPr>
        <p:spPr>
          <a:xfrm>
            <a:off x="3814916" y="1005840"/>
            <a:ext cx="4717271" cy="1846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2000" b="1" i="0" u="none" strike="noStrike" cap="none">
                <a:solidFill>
                  <a:srgbClr val="DEA627"/>
                </a:solidFill>
                <a:latin typeface="Open Sans"/>
                <a:ea typeface="Open Sans"/>
                <a:cs typeface="Open Sans"/>
                <a:sym typeface="Open Sans"/>
              </a:rPr>
              <a:t>Part 1:</a:t>
            </a:r>
            <a:endParaRPr sz="2000" b="0" i="0" u="none" strike="noStrike" cap="none">
              <a:solidFill>
                <a:srgbClr val="DEA627"/>
              </a:solidFill>
              <a:latin typeface="Open Sans"/>
              <a:ea typeface="Open Sans"/>
              <a:cs typeface="Open Sans"/>
              <a:sym typeface="Open Sans"/>
            </a:endParaRPr>
          </a:p>
          <a:p>
            <a:pPr marL="0" marR="0" lvl="0" indent="0" algn="l" rtl="0">
              <a:lnSpc>
                <a:spcPct val="100000"/>
              </a:lnSpc>
              <a:spcBef>
                <a:spcPts val="300"/>
              </a:spcBef>
              <a:spcAft>
                <a:spcPts val="300"/>
              </a:spcAft>
              <a:buClr>
                <a:srgbClr val="000000"/>
              </a:buClr>
              <a:buSzPts val="1200"/>
              <a:buFont typeface="Arial"/>
              <a:buNone/>
            </a:pPr>
            <a:r>
              <a:rPr lang="en-US" sz="2400" b="0" i="0" u="none" strike="noStrike" cap="none">
                <a:solidFill>
                  <a:schemeClr val="lt1"/>
                </a:solidFill>
                <a:latin typeface="Open Sans"/>
                <a:ea typeface="Open Sans"/>
                <a:cs typeface="Open Sans"/>
                <a:sym typeface="Open Sans"/>
              </a:rPr>
              <a:t>What in your practice fits into the “REMEMBER, UNDERSTAND, and APPLY” categories?</a:t>
            </a:r>
            <a:endParaRPr sz="2400" b="0" i="0" u="none" strike="noStrike" cap="none">
              <a:solidFill>
                <a:schemeClr val="lt1"/>
              </a:solidFill>
              <a:latin typeface="Open Sans"/>
              <a:ea typeface="Open Sans"/>
              <a:cs typeface="Open Sans"/>
              <a:sym typeface="Open Sans"/>
            </a:endParaRPr>
          </a:p>
        </p:txBody>
      </p:sp>
      <p:sp>
        <p:nvSpPr>
          <p:cNvPr id="287" name="Google Shape;287;p53"/>
          <p:cNvSpPr/>
          <p:nvPr/>
        </p:nvSpPr>
        <p:spPr>
          <a:xfrm>
            <a:off x="3814915" y="2949676"/>
            <a:ext cx="4717272" cy="235091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2000" b="1" i="0" u="none" strike="noStrike" cap="none">
                <a:solidFill>
                  <a:srgbClr val="DEA627"/>
                </a:solidFill>
                <a:latin typeface="Open Sans"/>
                <a:ea typeface="Open Sans"/>
                <a:cs typeface="Open Sans"/>
                <a:sym typeface="Open Sans"/>
              </a:rPr>
              <a:t>Part 2:</a:t>
            </a:r>
            <a:endParaRPr sz="2000" b="0" i="0" u="none" strike="noStrike" cap="none">
              <a:solidFill>
                <a:srgbClr val="DEA627"/>
              </a:solidFill>
              <a:latin typeface="Open Sans"/>
              <a:ea typeface="Open Sans"/>
              <a:cs typeface="Open Sans"/>
              <a:sym typeface="Open Sans"/>
            </a:endParaRPr>
          </a:p>
          <a:p>
            <a:pPr marL="0" marR="0" lvl="0" indent="0" algn="l" rtl="0">
              <a:lnSpc>
                <a:spcPct val="100000"/>
              </a:lnSpc>
              <a:spcBef>
                <a:spcPts val="300"/>
              </a:spcBef>
              <a:spcAft>
                <a:spcPts val="0"/>
              </a:spcAft>
              <a:buClr>
                <a:srgbClr val="000000"/>
              </a:buClr>
              <a:buSzPts val="1200"/>
              <a:buFont typeface="Arial"/>
              <a:buNone/>
            </a:pPr>
            <a:r>
              <a:rPr lang="en-US" sz="2400" b="0" i="0" u="none" strike="noStrike" cap="none">
                <a:solidFill>
                  <a:schemeClr val="lt1"/>
                </a:solidFill>
                <a:latin typeface="Open Sans"/>
                <a:ea typeface="Open Sans"/>
                <a:cs typeface="Open Sans"/>
                <a:sym typeface="Open Sans"/>
              </a:rPr>
              <a:t>Estimate the percentage of time focused on these activities and assessments.</a:t>
            </a:r>
            <a:endParaRPr sz="24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12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900"/>
              </a:spcBef>
              <a:spcAft>
                <a:spcPts val="0"/>
              </a:spcAft>
              <a:buClr>
                <a:srgbClr val="000000"/>
              </a:buClr>
              <a:buSzPts val="900"/>
              <a:buFont typeface="Arial"/>
              <a:buNone/>
            </a:pPr>
            <a:endParaRPr sz="900" b="0" i="0" u="none" strike="noStrike" cap="none">
              <a:solidFill>
                <a:schemeClr val="lt1"/>
              </a:solidFill>
              <a:latin typeface="Open Sans"/>
              <a:ea typeface="Open Sans"/>
              <a:cs typeface="Open Sans"/>
              <a:sym typeface="Open Sans"/>
            </a:endParaRPr>
          </a:p>
        </p:txBody>
      </p:sp>
      <p:sp>
        <p:nvSpPr>
          <p:cNvPr id="288" name="Google Shape;288;p53"/>
          <p:cNvSpPr txBox="1"/>
          <p:nvPr/>
        </p:nvSpPr>
        <p:spPr>
          <a:xfrm>
            <a:off x="3814916" y="365760"/>
            <a:ext cx="5329085" cy="503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2700"/>
              <a:buFont typeface="Rubik"/>
              <a:buNone/>
            </a:pPr>
            <a:r>
              <a:rPr lang="en-US" sz="3600" b="0" i="0" u="none" strike="noStrike" cap="none">
                <a:solidFill>
                  <a:schemeClr val="lt1"/>
                </a:solidFill>
                <a:highlight>
                  <a:srgbClr val="344769"/>
                </a:highlight>
                <a:latin typeface="Roboto Condensed"/>
                <a:ea typeface="Roboto Condensed"/>
                <a:cs typeface="Roboto Condensed"/>
                <a:sym typeface="Roboto Condensed"/>
              </a:rPr>
              <a:t>What Do Your Students Do?</a:t>
            </a:r>
            <a:endParaRPr sz="3600" b="0" i="0" u="none" strike="noStrike" cap="none">
              <a:solidFill>
                <a:schemeClr val="lt1"/>
              </a:solidFill>
              <a:highlight>
                <a:srgbClr val="344769"/>
              </a:highlight>
              <a:latin typeface="Roboto Condensed"/>
              <a:ea typeface="Roboto Condensed"/>
              <a:cs typeface="Roboto Condensed"/>
              <a:sym typeface="Roboto Condensed"/>
            </a:endParaRPr>
          </a:p>
        </p:txBody>
      </p:sp>
      <p:pic>
        <p:nvPicPr>
          <p:cNvPr id="289" name="Google Shape;289;p53" descr="Pregnant woman at work"/>
          <p:cNvPicPr preferRelativeResize="0"/>
          <p:nvPr/>
        </p:nvPicPr>
        <p:blipFill rotWithShape="1">
          <a:blip r:embed="rId3">
            <a:alphaModFix/>
          </a:blip>
          <a:srcRect l="16678" r="16679"/>
          <a:stretch/>
        </p:blipFill>
        <p:spPr>
          <a:xfrm>
            <a:off x="344163" y="1603225"/>
            <a:ext cx="3243000" cy="3244500"/>
          </a:xfrm>
          <a:prstGeom prst="ellipse">
            <a:avLst/>
          </a:prstGeom>
          <a:solidFill>
            <a:srgbClr val="222A35"/>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Personalizados 4">
      <a:dk1>
        <a:srgbClr val="000000"/>
      </a:dk1>
      <a:lt1>
        <a:srgbClr val="FFFFFF"/>
      </a:lt1>
      <a:dk2>
        <a:srgbClr val="44546A"/>
      </a:dk2>
      <a:lt2>
        <a:srgbClr val="E7E6E6"/>
      </a:lt2>
      <a:accent1>
        <a:srgbClr val="DA856D"/>
      </a:accent1>
      <a:accent2>
        <a:srgbClr val="F4C3B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1921</Words>
  <Application>Microsoft Macintosh PowerPoint</Application>
  <PresentationFormat>On-screen Show (16:9)</PresentationFormat>
  <Paragraphs>329</Paragraphs>
  <Slides>52</Slides>
  <Notes>52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52</vt:i4>
      </vt:variant>
    </vt:vector>
  </HeadingPairs>
  <TitlesOfParts>
    <vt:vector size="66" baseType="lpstr">
      <vt:lpstr>Calibri</vt:lpstr>
      <vt:lpstr>Roboto Condensed</vt:lpstr>
      <vt:lpstr>Roboto</vt:lpstr>
      <vt:lpstr>Open Sans SemiBold</vt:lpstr>
      <vt:lpstr>Rubik</vt:lpstr>
      <vt:lpstr>Avenir</vt:lpstr>
      <vt:lpstr>Open Sans</vt:lpstr>
      <vt:lpstr>Arial</vt:lpstr>
      <vt:lpstr>Source Sans Pro</vt:lpstr>
      <vt:lpstr>Roboto Slab</vt:lpstr>
      <vt:lpstr>Open Sans Medium</vt:lpstr>
      <vt:lpstr>Simple Light</vt:lpstr>
      <vt:lpstr>Tema de Office</vt:lpstr>
      <vt:lpstr>Cordelia template</vt:lpstr>
      <vt:lpstr>PowerPoint Presentation</vt:lpstr>
      <vt:lpstr>PowerPoint Presentation</vt:lpstr>
      <vt:lpstr>PowerPoint Presentation</vt:lpstr>
      <vt:lpstr>PowerPoint Presentation</vt:lpstr>
      <vt:lpstr>PowerPoint Presentation</vt:lpstr>
      <vt:lpstr>Agenda</vt:lpstr>
      <vt:lpstr>Shared Understandings . Learning, Teaching, and Assessing</vt:lpstr>
      <vt:lpstr>Learning, Teaching, Assessing</vt:lpstr>
      <vt:lpstr>PowerPoint Presentation</vt:lpstr>
      <vt:lpstr>PowerPoint Presentation</vt:lpstr>
      <vt:lpstr>Shared Understandings . Large Language Models</vt:lpstr>
      <vt:lpstr>PowerPoint Presentation</vt:lpstr>
      <vt:lpstr>PowerPoint Presentation</vt:lpstr>
      <vt:lpstr>PowerPoint Presentation</vt:lpstr>
      <vt:lpstr>PowerPoint Presentation</vt:lpstr>
      <vt:lpstr>PowerPoint Presentation</vt:lpstr>
      <vt:lpstr>PowerPoint Presentation</vt:lpstr>
      <vt:lpstr>Large Language Model AI </vt:lpstr>
      <vt:lpstr>PowerPoint Presentation</vt:lpstr>
      <vt:lpstr>LLM AI Liabilities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Integrity</vt:lpstr>
      <vt:lpstr> Define Cheating</vt:lpstr>
      <vt:lpstr> Define Plagiarism </vt:lpstr>
      <vt:lpstr>Acceptable Uses? - Students</vt:lpstr>
      <vt:lpstr>Acceptable Uses? - Professionals</vt:lpstr>
      <vt:lpstr>USPTO</vt:lpstr>
      <vt:lpstr>USPTO</vt:lpstr>
      <vt:lpstr>USPTO</vt:lpstr>
      <vt:lpstr>USPTO</vt:lpstr>
      <vt:lpstr>PowerPoint Presentation</vt:lpstr>
      <vt:lpstr>LLM AI Capabilities</vt:lpstr>
      <vt:lpstr>PowerPoint Presentation</vt:lpstr>
      <vt:lpstr>PowerPoint Presentation</vt:lpstr>
      <vt:lpstr>PowerPoint Presentation</vt:lpstr>
      <vt:lpstr>LLM AI Capabilities</vt:lpstr>
      <vt:lpstr>Strategies for Remembering, Understanding, and Applying</vt:lpstr>
      <vt:lpstr>PowerPoint Presentation</vt:lpstr>
      <vt:lpstr>Educational Opportunities . And responsibilities</vt:lpstr>
      <vt:lpstr>LLM AI and Higher Order Learning</vt:lpstr>
      <vt:lpstr>PowerPoint Presentation</vt:lpstr>
      <vt:lpstr>Strategies for Analyzing, Evaluating, and Creating.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Joseph Rafter</cp:lastModifiedBy>
  <cp:revision>1</cp:revision>
  <dcterms:modified xsi:type="dcterms:W3CDTF">2023-04-19T17:13:34Z</dcterms:modified>
</cp:coreProperties>
</file>