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74" r:id="rId4"/>
  </p:sldMasterIdLst>
  <p:sldIdLst>
    <p:sldId id="256" r:id="rId5"/>
    <p:sldId id="257" r:id="rId6"/>
    <p:sldId id="282" r:id="rId7"/>
    <p:sldId id="283" r:id="rId8"/>
    <p:sldId id="259" r:id="rId9"/>
    <p:sldId id="260" r:id="rId10"/>
    <p:sldId id="261" r:id="rId11"/>
    <p:sldId id="262" r:id="rId12"/>
    <p:sldId id="263" r:id="rId13"/>
    <p:sldId id="265" r:id="rId14"/>
    <p:sldId id="274" r:id="rId15"/>
    <p:sldId id="273" r:id="rId16"/>
    <p:sldId id="281" r:id="rId17"/>
    <p:sldId id="267" r:id="rId18"/>
    <p:sldId id="27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D252AE-4B16-4070-A32C-5CA9C8C3AB79}" v="169" dt="2022-06-24T17:42:41.101"/>
    <p1510:client id="{391C4AEF-E532-403D-98F4-931B624EA10D}" v="534" dt="2022-06-24T05:46:16.081"/>
    <p1510:client id="{4DA0D975-211E-43F0-8F73-ECF8BF0CB83F}" v="35" dt="2022-06-24T18:32:39.580"/>
    <p1510:client id="{58AB7629-D374-1ADB-35B8-A1F4B3FB9266}" v="9" dt="2022-06-24T12:32:20.966"/>
    <p1510:client id="{A8AE9615-BF72-4967-8206-38FDAA0F23C4}" v="60" dt="2022-06-24T18:23:06.697"/>
    <p1510:client id="{B70C08A1-0865-2310-81D4-2AE9022F9850}" v="119" dt="2023-04-11T14:29:35.483"/>
    <p1510:client id="{ED1D1CD7-C57D-086A-6963-98277B76EB1A}" v="6" dt="2022-06-24T18:01:44.774"/>
    <p1510:client id="{F9F4A894-32C2-F6A3-BDA7-8C13E385EECF}" v="4" dt="2022-06-24T05:49:39.16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is Entner" userId="S::lentner@harford.edu::0a44531a-cb88-4c27-9e5e-7e1372bb5544" providerId="AD" clId="Web-{B70C08A1-0865-2310-81D4-2AE9022F9850}"/>
    <pc:docChg chg="addSld delSld modSld">
      <pc:chgData name="Lois Entner" userId="S::lentner@harford.edu::0a44531a-cb88-4c27-9e5e-7e1372bb5544" providerId="AD" clId="Web-{B70C08A1-0865-2310-81D4-2AE9022F9850}" dt="2023-04-11T14:29:35.483" v="115" actId="14100"/>
      <pc:docMkLst>
        <pc:docMk/>
      </pc:docMkLst>
      <pc:sldChg chg="addSp modSp">
        <pc:chgData name="Lois Entner" userId="S::lentner@harford.edu::0a44531a-cb88-4c27-9e5e-7e1372bb5544" providerId="AD" clId="Web-{B70C08A1-0865-2310-81D4-2AE9022F9850}" dt="2023-04-11T14:29:35.483" v="115" actId="14100"/>
        <pc:sldMkLst>
          <pc:docMk/>
          <pc:sldMk cId="109857222" sldId="256"/>
        </pc:sldMkLst>
        <pc:picChg chg="mod">
          <ac:chgData name="Lois Entner" userId="S::lentner@harford.edu::0a44531a-cb88-4c27-9e5e-7e1372bb5544" providerId="AD" clId="Web-{B70C08A1-0865-2310-81D4-2AE9022F9850}" dt="2023-04-11T14:27:17.949" v="112" actId="1076"/>
          <ac:picMkLst>
            <pc:docMk/>
            <pc:sldMk cId="109857222" sldId="256"/>
            <ac:picMk id="4" creationId="{1239A998-87F1-1B96-3B2A-0654613D5ADD}"/>
          </ac:picMkLst>
        </pc:picChg>
        <pc:picChg chg="add mod">
          <ac:chgData name="Lois Entner" userId="S::lentner@harford.edu::0a44531a-cb88-4c27-9e5e-7e1372bb5544" providerId="AD" clId="Web-{B70C08A1-0865-2310-81D4-2AE9022F9850}" dt="2023-04-11T14:29:35.483" v="115" actId="14100"/>
          <ac:picMkLst>
            <pc:docMk/>
            <pc:sldMk cId="109857222" sldId="256"/>
            <ac:picMk id="5" creationId="{4A9FFBE0-DED6-3519-11DA-D7AF7D1398EB}"/>
          </ac:picMkLst>
        </pc:picChg>
      </pc:sldChg>
      <pc:sldChg chg="del">
        <pc:chgData name="Lois Entner" userId="S::lentner@harford.edu::0a44531a-cb88-4c27-9e5e-7e1372bb5544" providerId="AD" clId="Web-{B70C08A1-0865-2310-81D4-2AE9022F9850}" dt="2023-04-11T14:26:01.229" v="101"/>
        <pc:sldMkLst>
          <pc:docMk/>
          <pc:sldMk cId="2106304265" sldId="268"/>
        </pc:sldMkLst>
      </pc:sldChg>
      <pc:sldChg chg="del">
        <pc:chgData name="Lois Entner" userId="S::lentner@harford.edu::0a44531a-cb88-4c27-9e5e-7e1372bb5544" providerId="AD" clId="Web-{B70C08A1-0865-2310-81D4-2AE9022F9850}" dt="2023-04-11T14:26:03.307" v="102"/>
        <pc:sldMkLst>
          <pc:docMk/>
          <pc:sldMk cId="679571827" sldId="269"/>
        </pc:sldMkLst>
      </pc:sldChg>
      <pc:sldChg chg="del">
        <pc:chgData name="Lois Entner" userId="S::lentner@harford.edu::0a44531a-cb88-4c27-9e5e-7e1372bb5544" providerId="AD" clId="Web-{B70C08A1-0865-2310-81D4-2AE9022F9850}" dt="2023-04-11T14:26:14.416" v="105"/>
        <pc:sldMkLst>
          <pc:docMk/>
          <pc:sldMk cId="3494885595" sldId="270"/>
        </pc:sldMkLst>
      </pc:sldChg>
      <pc:sldChg chg="del">
        <pc:chgData name="Lois Entner" userId="S::lentner@harford.edu::0a44531a-cb88-4c27-9e5e-7e1372bb5544" providerId="AD" clId="Web-{B70C08A1-0865-2310-81D4-2AE9022F9850}" dt="2023-04-11T14:26:20.838" v="106"/>
        <pc:sldMkLst>
          <pc:docMk/>
          <pc:sldMk cId="3761793750" sldId="271"/>
        </pc:sldMkLst>
      </pc:sldChg>
      <pc:sldChg chg="addSp delSp modSp">
        <pc:chgData name="Lois Entner" userId="S::lentner@harford.edu::0a44531a-cb88-4c27-9e5e-7e1372bb5544" providerId="AD" clId="Web-{B70C08A1-0865-2310-81D4-2AE9022F9850}" dt="2023-04-11T14:23:10.162" v="100"/>
        <pc:sldMkLst>
          <pc:docMk/>
          <pc:sldMk cId="3527374869" sldId="273"/>
        </pc:sldMkLst>
        <pc:spChg chg="mod">
          <ac:chgData name="Lois Entner" userId="S::lentner@harford.edu::0a44531a-cb88-4c27-9e5e-7e1372bb5544" providerId="AD" clId="Web-{B70C08A1-0865-2310-81D4-2AE9022F9850}" dt="2023-04-11T14:23:10.162" v="100"/>
          <ac:spMkLst>
            <pc:docMk/>
            <pc:sldMk cId="3527374869" sldId="273"/>
            <ac:spMk id="2" creationId="{2FF132E6-60CE-F8E8-04D4-1D720615AE8D}"/>
          </ac:spMkLst>
        </pc:spChg>
        <pc:spChg chg="add del">
          <ac:chgData name="Lois Entner" userId="S::lentner@harford.edu::0a44531a-cb88-4c27-9e5e-7e1372bb5544" providerId="AD" clId="Web-{B70C08A1-0865-2310-81D4-2AE9022F9850}" dt="2023-04-11T14:23:10.162" v="100"/>
          <ac:spMkLst>
            <pc:docMk/>
            <pc:sldMk cId="3527374869" sldId="273"/>
            <ac:spMk id="12" creationId="{7F57BEA8-497D-4AA8-8A18-BDCD696B25FE}"/>
          </ac:spMkLst>
        </pc:spChg>
        <pc:spChg chg="add del">
          <ac:chgData name="Lois Entner" userId="S::lentner@harford.edu::0a44531a-cb88-4c27-9e5e-7e1372bb5544" providerId="AD" clId="Web-{B70C08A1-0865-2310-81D4-2AE9022F9850}" dt="2023-04-11T14:23:10.162" v="100"/>
          <ac:spMkLst>
            <pc:docMk/>
            <pc:sldMk cId="3527374869" sldId="273"/>
            <ac:spMk id="20" creationId="{6BB708AF-6AD7-49DB-4E60-E54383C9DD98}"/>
          </ac:spMkLst>
        </pc:spChg>
        <pc:spChg chg="add del">
          <ac:chgData name="Lois Entner" userId="S::lentner@harford.edu::0a44531a-cb88-4c27-9e5e-7e1372bb5544" providerId="AD" clId="Web-{B70C08A1-0865-2310-81D4-2AE9022F9850}" dt="2023-04-11T14:22:51.146" v="98"/>
          <ac:spMkLst>
            <pc:docMk/>
            <pc:sldMk cId="3527374869" sldId="273"/>
            <ac:spMk id="21" creationId="{A4AC5506-6312-4701-8D3C-40187889A947}"/>
          </ac:spMkLst>
        </pc:spChg>
        <pc:spChg chg="add del">
          <ac:chgData name="Lois Entner" userId="S::lentner@harford.edu::0a44531a-cb88-4c27-9e5e-7e1372bb5544" providerId="AD" clId="Web-{B70C08A1-0865-2310-81D4-2AE9022F9850}" dt="2023-04-11T14:23:10.162" v="100"/>
          <ac:spMkLst>
            <pc:docMk/>
            <pc:sldMk cId="3527374869" sldId="273"/>
            <ac:spMk id="23" creationId="{32AEEBC8-9D30-42EF-95F2-386C2653FBF0}"/>
          </ac:spMkLst>
        </pc:spChg>
        <pc:spChg chg="add del">
          <ac:chgData name="Lois Entner" userId="S::lentner@harford.edu::0a44531a-cb88-4c27-9e5e-7e1372bb5544" providerId="AD" clId="Web-{B70C08A1-0865-2310-81D4-2AE9022F9850}" dt="2023-04-11T14:23:10.162" v="100"/>
          <ac:spMkLst>
            <pc:docMk/>
            <pc:sldMk cId="3527374869" sldId="273"/>
            <ac:spMk id="25" creationId="{3529E97A-97C3-40EA-8A04-5C02398D568F}"/>
          </ac:spMkLst>
        </pc:spChg>
        <pc:spChg chg="add del">
          <ac:chgData name="Lois Entner" userId="S::lentner@harford.edu::0a44531a-cb88-4c27-9e5e-7e1372bb5544" providerId="AD" clId="Web-{B70C08A1-0865-2310-81D4-2AE9022F9850}" dt="2023-04-11T14:23:10.162" v="100"/>
          <ac:spMkLst>
            <pc:docMk/>
            <pc:sldMk cId="3527374869" sldId="273"/>
            <ac:spMk id="27" creationId="{59FA8C2E-A5A7-4490-927A-7CD58343EDBB}"/>
          </ac:spMkLst>
        </pc:spChg>
        <pc:picChg chg="mod">
          <ac:chgData name="Lois Entner" userId="S::lentner@harford.edu::0a44531a-cb88-4c27-9e5e-7e1372bb5544" providerId="AD" clId="Web-{B70C08A1-0865-2310-81D4-2AE9022F9850}" dt="2023-04-11T14:23:10.162" v="100"/>
          <ac:picMkLst>
            <pc:docMk/>
            <pc:sldMk cId="3527374869" sldId="273"/>
            <ac:picMk id="5" creationId="{BA6CEF47-9A7E-F9B7-0F6D-6BBB8FA5A0EA}"/>
          </ac:picMkLst>
        </pc:picChg>
        <pc:cxnChg chg="add del">
          <ac:chgData name="Lois Entner" userId="S::lentner@harford.edu::0a44531a-cb88-4c27-9e5e-7e1372bb5544" providerId="AD" clId="Web-{B70C08A1-0865-2310-81D4-2AE9022F9850}" dt="2023-04-11T14:23:10.162" v="100"/>
          <ac:cxnSpMkLst>
            <pc:docMk/>
            <pc:sldMk cId="3527374869" sldId="273"/>
            <ac:cxnSpMk id="10" creationId="{D2E961F1-4A28-4A5F-BBD4-6E400E5E6C75}"/>
          </ac:cxnSpMkLst>
        </pc:cxnChg>
        <pc:cxnChg chg="add del">
          <ac:chgData name="Lois Entner" userId="S::lentner@harford.edu::0a44531a-cb88-4c27-9e5e-7e1372bb5544" providerId="AD" clId="Web-{B70C08A1-0865-2310-81D4-2AE9022F9850}" dt="2023-04-11T14:23:10.162" v="100"/>
          <ac:cxnSpMkLst>
            <pc:docMk/>
            <pc:sldMk cId="3527374869" sldId="273"/>
            <ac:cxnSpMk id="14" creationId="{A82415D3-DDE5-4D63-8CB3-23A5EC581B27}"/>
          </ac:cxnSpMkLst>
        </pc:cxnChg>
        <pc:cxnChg chg="add del">
          <ac:chgData name="Lois Entner" userId="S::lentner@harford.edu::0a44531a-cb88-4c27-9e5e-7e1372bb5544" providerId="AD" clId="Web-{B70C08A1-0865-2310-81D4-2AE9022F9850}" dt="2023-04-11T14:23:10.162" v="100"/>
          <ac:cxnSpMkLst>
            <pc:docMk/>
            <pc:sldMk cId="3527374869" sldId="273"/>
            <ac:cxnSpMk id="16" creationId="{AD7193FB-6AE6-4B3B-8F89-56B55DD63B4D}"/>
          </ac:cxnSpMkLst>
        </pc:cxnChg>
      </pc:sldChg>
      <pc:sldChg chg="del">
        <pc:chgData name="Lois Entner" userId="S::lentner@harford.edu::0a44531a-cb88-4c27-9e5e-7e1372bb5544" providerId="AD" clId="Web-{B70C08A1-0865-2310-81D4-2AE9022F9850}" dt="2023-04-11T14:26:05.072" v="103"/>
        <pc:sldMkLst>
          <pc:docMk/>
          <pc:sldMk cId="3326859577" sldId="278"/>
        </pc:sldMkLst>
      </pc:sldChg>
      <pc:sldChg chg="del">
        <pc:chgData name="Lois Entner" userId="S::lentner@harford.edu::0a44531a-cb88-4c27-9e5e-7e1372bb5544" providerId="AD" clId="Web-{B70C08A1-0865-2310-81D4-2AE9022F9850}" dt="2023-04-11T14:26:07.916" v="104"/>
        <pc:sldMkLst>
          <pc:docMk/>
          <pc:sldMk cId="714301704" sldId="279"/>
        </pc:sldMkLst>
      </pc:sldChg>
      <pc:sldChg chg="del">
        <pc:chgData name="Lois Entner" userId="S::lentner@harford.edu::0a44531a-cb88-4c27-9e5e-7e1372bb5544" providerId="AD" clId="Web-{B70C08A1-0865-2310-81D4-2AE9022F9850}" dt="2023-04-11T14:26:25.573" v="107"/>
        <pc:sldMkLst>
          <pc:docMk/>
          <pc:sldMk cId="1994093680" sldId="280"/>
        </pc:sldMkLst>
      </pc:sldChg>
      <pc:sldChg chg="modSp new del">
        <pc:chgData name="Lois Entner" userId="S::lentner@harford.edu::0a44531a-cb88-4c27-9e5e-7e1372bb5544" providerId="AD" clId="Web-{B70C08A1-0865-2310-81D4-2AE9022F9850}" dt="2023-04-11T14:11:17.991" v="71"/>
        <pc:sldMkLst>
          <pc:docMk/>
          <pc:sldMk cId="1263186420" sldId="283"/>
        </pc:sldMkLst>
        <pc:spChg chg="mod">
          <ac:chgData name="Lois Entner" userId="S::lentner@harford.edu::0a44531a-cb88-4c27-9e5e-7e1372bb5544" providerId="AD" clId="Web-{B70C08A1-0865-2310-81D4-2AE9022F9850}" dt="2023-04-11T14:08:13.784" v="39" actId="20577"/>
          <ac:spMkLst>
            <pc:docMk/>
            <pc:sldMk cId="1263186420" sldId="283"/>
            <ac:spMk id="2" creationId="{5DA79107-230B-536D-1BA7-70B7019A8E5A}"/>
          </ac:spMkLst>
        </pc:spChg>
        <pc:spChg chg="mod">
          <ac:chgData name="Lois Entner" userId="S::lentner@harford.edu::0a44531a-cb88-4c27-9e5e-7e1372bb5544" providerId="AD" clId="Web-{B70C08A1-0865-2310-81D4-2AE9022F9850}" dt="2023-04-11T14:10:58.506" v="70" actId="20577"/>
          <ac:spMkLst>
            <pc:docMk/>
            <pc:sldMk cId="1263186420" sldId="283"/>
            <ac:spMk id="3" creationId="{F1896F3B-BBFB-597D-EF47-95DE6096230B}"/>
          </ac:spMkLst>
        </pc:spChg>
      </pc:sldChg>
      <pc:sldChg chg="addSp delSp modSp new mod setBg">
        <pc:chgData name="Lois Entner" userId="S::lentner@harford.edu::0a44531a-cb88-4c27-9e5e-7e1372bb5544" providerId="AD" clId="Web-{B70C08A1-0865-2310-81D4-2AE9022F9850}" dt="2023-04-11T14:26:48.167" v="111" actId="20577"/>
        <pc:sldMkLst>
          <pc:docMk/>
          <pc:sldMk cId="3835420236" sldId="283"/>
        </pc:sldMkLst>
        <pc:spChg chg="mod ord">
          <ac:chgData name="Lois Entner" userId="S::lentner@harford.edu::0a44531a-cb88-4c27-9e5e-7e1372bb5544" providerId="AD" clId="Web-{B70C08A1-0865-2310-81D4-2AE9022F9850}" dt="2023-04-11T14:26:48.167" v="111" actId="20577"/>
          <ac:spMkLst>
            <pc:docMk/>
            <pc:sldMk cId="3835420236" sldId="283"/>
            <ac:spMk id="2" creationId="{1D60F2DA-6649-50BC-E9C6-8B8EE65A1960}"/>
          </ac:spMkLst>
        </pc:spChg>
        <pc:spChg chg="del">
          <ac:chgData name="Lois Entner" userId="S::lentner@harford.edu::0a44531a-cb88-4c27-9e5e-7e1372bb5544" providerId="AD" clId="Web-{B70C08A1-0865-2310-81D4-2AE9022F9850}" dt="2023-04-11T14:14:01.229" v="78"/>
          <ac:spMkLst>
            <pc:docMk/>
            <pc:sldMk cId="3835420236" sldId="283"/>
            <ac:spMk id="3" creationId="{6E98ADAD-1C10-0F5A-DCDB-0A117D19FC8E}"/>
          </ac:spMkLst>
        </pc:spChg>
        <pc:spChg chg="add">
          <ac:chgData name="Lois Entner" userId="S::lentner@harford.edu::0a44531a-cb88-4c27-9e5e-7e1372bb5544" providerId="AD" clId="Web-{B70C08A1-0865-2310-81D4-2AE9022F9850}" dt="2023-04-11T14:15:03.105" v="87"/>
          <ac:spMkLst>
            <pc:docMk/>
            <pc:sldMk cId="3835420236" sldId="283"/>
            <ac:spMk id="9" creationId="{37C89E4B-3C9F-44B9-8B86-D9E3D112D8EC}"/>
          </ac:spMkLst>
        </pc:spChg>
        <pc:picChg chg="add mod ord">
          <ac:chgData name="Lois Entner" userId="S::lentner@harford.edu::0a44531a-cb88-4c27-9e5e-7e1372bb5544" providerId="AD" clId="Web-{B70C08A1-0865-2310-81D4-2AE9022F9850}" dt="2023-04-11T14:15:56.169" v="96" actId="1076"/>
          <ac:picMkLst>
            <pc:docMk/>
            <pc:sldMk cId="3835420236" sldId="283"/>
            <ac:picMk id="4" creationId="{F5A1479F-033D-E7CE-B7DB-DF58DF044CA7}"/>
          </ac:picMkLst>
        </pc:picChg>
        <pc:cxnChg chg="add">
          <ac:chgData name="Lois Entner" userId="S::lentner@harford.edu::0a44531a-cb88-4c27-9e5e-7e1372bb5544" providerId="AD" clId="Web-{B70C08A1-0865-2310-81D4-2AE9022F9850}" dt="2023-04-11T14:15:03.105" v="87"/>
          <ac:cxnSpMkLst>
            <pc:docMk/>
            <pc:sldMk cId="3835420236" sldId="283"/>
            <ac:cxnSpMk id="11" creationId="{AA2EAA10-076F-46BD-8F0F-B9A2FB77A85C}"/>
          </ac:cxnSpMkLst>
        </pc:cxnChg>
        <pc:cxnChg chg="add">
          <ac:chgData name="Lois Entner" userId="S::lentner@harford.edu::0a44531a-cb88-4c27-9e5e-7e1372bb5544" providerId="AD" clId="Web-{B70C08A1-0865-2310-81D4-2AE9022F9850}" dt="2023-04-11T14:15:03.105" v="87"/>
          <ac:cxnSpMkLst>
            <pc:docMk/>
            <pc:sldMk cId="3835420236" sldId="283"/>
            <ac:cxnSpMk id="13" creationId="{D891E407-403B-4764-86C9-33A56D3BCAA3}"/>
          </ac:cxnSpMkLst>
        </pc:cxnChg>
      </pc:sldChg>
    </pc:docChg>
  </pc:docChgLst>
</pc:chgInfo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ADEE98-021A-44AE-9AC4-661368787A4B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C6380DD6-592A-4422-91D9-9147AC96071B}">
      <dgm:prSet/>
      <dgm:spPr/>
      <dgm:t>
        <a:bodyPr/>
        <a:lstStyle/>
        <a:p>
          <a:r>
            <a:rPr lang="en-US" b="1"/>
            <a:t>Team Mentor: </a:t>
          </a:r>
          <a:r>
            <a:rPr lang="en-US"/>
            <a:t>Fred Stemple, Garrett Community College</a:t>
          </a:r>
        </a:p>
      </dgm:t>
    </dgm:pt>
    <dgm:pt modelId="{8DA3E1EF-45B4-42A3-9495-862E87FD6E1F}" type="parTrans" cxnId="{7097FA91-EDB4-480F-BF08-7F8E796AC034}">
      <dgm:prSet/>
      <dgm:spPr/>
      <dgm:t>
        <a:bodyPr/>
        <a:lstStyle/>
        <a:p>
          <a:endParaRPr lang="en-US"/>
        </a:p>
      </dgm:t>
    </dgm:pt>
    <dgm:pt modelId="{4121826E-3AE0-4792-82B2-2711F48C32AC}" type="sibTrans" cxnId="{7097FA91-EDB4-480F-BF08-7F8E796AC034}">
      <dgm:prSet/>
      <dgm:spPr/>
      <dgm:t>
        <a:bodyPr/>
        <a:lstStyle/>
        <a:p>
          <a:endParaRPr lang="en-US"/>
        </a:p>
      </dgm:t>
    </dgm:pt>
    <dgm:pt modelId="{BA8D82C1-C3AC-4B9F-9E9C-F58C30A2E3B4}">
      <dgm:prSet/>
      <dgm:spPr/>
      <dgm:t>
        <a:bodyPr/>
        <a:lstStyle/>
        <a:p>
          <a:r>
            <a:rPr lang="en-US" b="1"/>
            <a:t>Consultant: </a:t>
          </a:r>
          <a:r>
            <a:rPr lang="en-US"/>
            <a:t>Dr. Michelle Kloss, Carroll Community College</a:t>
          </a:r>
        </a:p>
      </dgm:t>
    </dgm:pt>
    <dgm:pt modelId="{4E56481A-1F30-4EDA-86F3-179721E49535}" type="parTrans" cxnId="{1E97C14D-BB56-424F-BDFB-E9166508E375}">
      <dgm:prSet/>
      <dgm:spPr/>
      <dgm:t>
        <a:bodyPr/>
        <a:lstStyle/>
        <a:p>
          <a:endParaRPr lang="en-US"/>
        </a:p>
      </dgm:t>
    </dgm:pt>
    <dgm:pt modelId="{10A30BE2-F7C1-4019-8C43-9A328C56F585}" type="sibTrans" cxnId="{1E97C14D-BB56-424F-BDFB-E9166508E375}">
      <dgm:prSet/>
      <dgm:spPr/>
      <dgm:t>
        <a:bodyPr/>
        <a:lstStyle/>
        <a:p>
          <a:endParaRPr lang="en-US"/>
        </a:p>
      </dgm:t>
    </dgm:pt>
    <dgm:pt modelId="{0A9181FF-6E6F-4346-851A-FE4E12E6C398}">
      <dgm:prSet/>
      <dgm:spPr/>
      <dgm:t>
        <a:bodyPr/>
        <a:lstStyle/>
        <a:p>
          <a:r>
            <a:rPr lang="en-US" b="1"/>
            <a:t>DOLLI:</a:t>
          </a:r>
          <a:r>
            <a:rPr lang="en-US"/>
            <a:t>  Database of Online Learning Information</a:t>
          </a:r>
        </a:p>
      </dgm:t>
    </dgm:pt>
    <dgm:pt modelId="{A8AB7F30-1CD2-498A-8E12-294EC0DEE26C}" type="parTrans" cxnId="{55B2F177-6F93-45E3-A1A5-B35F1A311E68}">
      <dgm:prSet/>
      <dgm:spPr/>
      <dgm:t>
        <a:bodyPr/>
        <a:lstStyle/>
        <a:p>
          <a:endParaRPr lang="en-US"/>
        </a:p>
      </dgm:t>
    </dgm:pt>
    <dgm:pt modelId="{04CBAD90-97AB-4E88-8FAE-2D6C8A545EE4}" type="sibTrans" cxnId="{55B2F177-6F93-45E3-A1A5-B35F1A311E68}">
      <dgm:prSet/>
      <dgm:spPr/>
      <dgm:t>
        <a:bodyPr/>
        <a:lstStyle/>
        <a:p>
          <a:endParaRPr lang="en-US"/>
        </a:p>
      </dgm:t>
    </dgm:pt>
    <dgm:pt modelId="{9EE5E5C1-C1C8-45AE-9E49-81C59838B8E7}" type="pres">
      <dgm:prSet presAssocID="{A0ADEE98-021A-44AE-9AC4-661368787A4B}" presName="vert0" presStyleCnt="0">
        <dgm:presLayoutVars>
          <dgm:dir/>
          <dgm:animOne val="branch"/>
          <dgm:animLvl val="lvl"/>
        </dgm:presLayoutVars>
      </dgm:prSet>
      <dgm:spPr/>
    </dgm:pt>
    <dgm:pt modelId="{E9F4B9F2-B16A-4D6B-8704-126605B40B96}" type="pres">
      <dgm:prSet presAssocID="{C6380DD6-592A-4422-91D9-9147AC96071B}" presName="thickLine" presStyleLbl="alignNode1" presStyleIdx="0" presStyleCnt="3"/>
      <dgm:spPr/>
    </dgm:pt>
    <dgm:pt modelId="{270A059A-B3A3-46D8-8E00-1DEDED614A79}" type="pres">
      <dgm:prSet presAssocID="{C6380DD6-592A-4422-91D9-9147AC96071B}" presName="horz1" presStyleCnt="0"/>
      <dgm:spPr/>
    </dgm:pt>
    <dgm:pt modelId="{B56C7FB8-BDBD-468F-BDBD-A9DD4B0DB82E}" type="pres">
      <dgm:prSet presAssocID="{C6380DD6-592A-4422-91D9-9147AC96071B}" presName="tx1" presStyleLbl="revTx" presStyleIdx="0" presStyleCnt="3"/>
      <dgm:spPr/>
    </dgm:pt>
    <dgm:pt modelId="{2DCB96FB-8471-4CC5-B966-F3EFCE280B06}" type="pres">
      <dgm:prSet presAssocID="{C6380DD6-592A-4422-91D9-9147AC96071B}" presName="vert1" presStyleCnt="0"/>
      <dgm:spPr/>
    </dgm:pt>
    <dgm:pt modelId="{FD66F12C-7739-4133-8C47-517D78FFB3FA}" type="pres">
      <dgm:prSet presAssocID="{BA8D82C1-C3AC-4B9F-9E9C-F58C30A2E3B4}" presName="thickLine" presStyleLbl="alignNode1" presStyleIdx="1" presStyleCnt="3"/>
      <dgm:spPr/>
    </dgm:pt>
    <dgm:pt modelId="{3FAA0442-A040-44AE-9544-AFA6C51D6F5D}" type="pres">
      <dgm:prSet presAssocID="{BA8D82C1-C3AC-4B9F-9E9C-F58C30A2E3B4}" presName="horz1" presStyleCnt="0"/>
      <dgm:spPr/>
    </dgm:pt>
    <dgm:pt modelId="{1C02FE61-8490-4FD8-8C75-B3D25D15CB51}" type="pres">
      <dgm:prSet presAssocID="{BA8D82C1-C3AC-4B9F-9E9C-F58C30A2E3B4}" presName="tx1" presStyleLbl="revTx" presStyleIdx="1" presStyleCnt="3"/>
      <dgm:spPr/>
    </dgm:pt>
    <dgm:pt modelId="{BD81195C-5291-4C81-A70D-0B0DA9CC4798}" type="pres">
      <dgm:prSet presAssocID="{BA8D82C1-C3AC-4B9F-9E9C-F58C30A2E3B4}" presName="vert1" presStyleCnt="0"/>
      <dgm:spPr/>
    </dgm:pt>
    <dgm:pt modelId="{C41268E8-1E3D-416E-BC5E-70868F7C28DE}" type="pres">
      <dgm:prSet presAssocID="{0A9181FF-6E6F-4346-851A-FE4E12E6C398}" presName="thickLine" presStyleLbl="alignNode1" presStyleIdx="2" presStyleCnt="3"/>
      <dgm:spPr/>
    </dgm:pt>
    <dgm:pt modelId="{1EDA2AA0-8741-4672-93C2-9751EB70D039}" type="pres">
      <dgm:prSet presAssocID="{0A9181FF-6E6F-4346-851A-FE4E12E6C398}" presName="horz1" presStyleCnt="0"/>
      <dgm:spPr/>
    </dgm:pt>
    <dgm:pt modelId="{98EA1ACB-AAF4-4053-93B4-10997C73CDEE}" type="pres">
      <dgm:prSet presAssocID="{0A9181FF-6E6F-4346-851A-FE4E12E6C398}" presName="tx1" presStyleLbl="revTx" presStyleIdx="2" presStyleCnt="3"/>
      <dgm:spPr/>
    </dgm:pt>
    <dgm:pt modelId="{1AA5B62E-62ED-4384-BD53-A081CA91D58A}" type="pres">
      <dgm:prSet presAssocID="{0A9181FF-6E6F-4346-851A-FE4E12E6C398}" presName="vert1" presStyleCnt="0"/>
      <dgm:spPr/>
    </dgm:pt>
  </dgm:ptLst>
  <dgm:cxnLst>
    <dgm:cxn modelId="{29CFA62A-9420-45FF-9B24-8CAE6A14D536}" type="presOf" srcId="{BA8D82C1-C3AC-4B9F-9E9C-F58C30A2E3B4}" destId="{1C02FE61-8490-4FD8-8C75-B3D25D15CB51}" srcOrd="0" destOrd="0" presId="urn:microsoft.com/office/officeart/2008/layout/LinedList"/>
    <dgm:cxn modelId="{1E97C14D-BB56-424F-BDFB-E9166508E375}" srcId="{A0ADEE98-021A-44AE-9AC4-661368787A4B}" destId="{BA8D82C1-C3AC-4B9F-9E9C-F58C30A2E3B4}" srcOrd="1" destOrd="0" parTransId="{4E56481A-1F30-4EDA-86F3-179721E49535}" sibTransId="{10A30BE2-F7C1-4019-8C43-9A328C56F585}"/>
    <dgm:cxn modelId="{12FAF04F-971C-4089-B64C-749AA283A2EF}" type="presOf" srcId="{0A9181FF-6E6F-4346-851A-FE4E12E6C398}" destId="{98EA1ACB-AAF4-4053-93B4-10997C73CDEE}" srcOrd="0" destOrd="0" presId="urn:microsoft.com/office/officeart/2008/layout/LinedList"/>
    <dgm:cxn modelId="{55B2F177-6F93-45E3-A1A5-B35F1A311E68}" srcId="{A0ADEE98-021A-44AE-9AC4-661368787A4B}" destId="{0A9181FF-6E6F-4346-851A-FE4E12E6C398}" srcOrd="2" destOrd="0" parTransId="{A8AB7F30-1CD2-498A-8E12-294EC0DEE26C}" sibTransId="{04CBAD90-97AB-4E88-8FAE-2D6C8A545EE4}"/>
    <dgm:cxn modelId="{375BA48B-BF7B-49E3-BA21-E85713FE2E4E}" type="presOf" srcId="{C6380DD6-592A-4422-91D9-9147AC96071B}" destId="{B56C7FB8-BDBD-468F-BDBD-A9DD4B0DB82E}" srcOrd="0" destOrd="0" presId="urn:microsoft.com/office/officeart/2008/layout/LinedList"/>
    <dgm:cxn modelId="{7097FA91-EDB4-480F-BF08-7F8E796AC034}" srcId="{A0ADEE98-021A-44AE-9AC4-661368787A4B}" destId="{C6380DD6-592A-4422-91D9-9147AC96071B}" srcOrd="0" destOrd="0" parTransId="{8DA3E1EF-45B4-42A3-9495-862E87FD6E1F}" sibTransId="{4121826E-3AE0-4792-82B2-2711F48C32AC}"/>
    <dgm:cxn modelId="{56FFFCCD-11C6-42DF-81F7-1E4571EED6D7}" type="presOf" srcId="{A0ADEE98-021A-44AE-9AC4-661368787A4B}" destId="{9EE5E5C1-C1C8-45AE-9E49-81C59838B8E7}" srcOrd="0" destOrd="0" presId="urn:microsoft.com/office/officeart/2008/layout/LinedList"/>
    <dgm:cxn modelId="{297BFE6B-98DD-4EA0-9161-01C36F230C68}" type="presParOf" srcId="{9EE5E5C1-C1C8-45AE-9E49-81C59838B8E7}" destId="{E9F4B9F2-B16A-4D6B-8704-126605B40B96}" srcOrd="0" destOrd="0" presId="urn:microsoft.com/office/officeart/2008/layout/LinedList"/>
    <dgm:cxn modelId="{5B20D665-5CF9-4767-BE6E-A9CEF943E6E0}" type="presParOf" srcId="{9EE5E5C1-C1C8-45AE-9E49-81C59838B8E7}" destId="{270A059A-B3A3-46D8-8E00-1DEDED614A79}" srcOrd="1" destOrd="0" presId="urn:microsoft.com/office/officeart/2008/layout/LinedList"/>
    <dgm:cxn modelId="{644B0416-3EF1-493B-A5BD-9A1FDF400CC4}" type="presParOf" srcId="{270A059A-B3A3-46D8-8E00-1DEDED614A79}" destId="{B56C7FB8-BDBD-468F-BDBD-A9DD4B0DB82E}" srcOrd="0" destOrd="0" presId="urn:microsoft.com/office/officeart/2008/layout/LinedList"/>
    <dgm:cxn modelId="{D923DCFB-2BC6-470E-AAD9-4596B1335066}" type="presParOf" srcId="{270A059A-B3A3-46D8-8E00-1DEDED614A79}" destId="{2DCB96FB-8471-4CC5-B966-F3EFCE280B06}" srcOrd="1" destOrd="0" presId="urn:microsoft.com/office/officeart/2008/layout/LinedList"/>
    <dgm:cxn modelId="{BE9E0C26-F4FF-4CAA-839D-563E75B75787}" type="presParOf" srcId="{9EE5E5C1-C1C8-45AE-9E49-81C59838B8E7}" destId="{FD66F12C-7739-4133-8C47-517D78FFB3FA}" srcOrd="2" destOrd="0" presId="urn:microsoft.com/office/officeart/2008/layout/LinedList"/>
    <dgm:cxn modelId="{A1A8B153-A1E6-4E6D-86CE-5A84E7CAAC8A}" type="presParOf" srcId="{9EE5E5C1-C1C8-45AE-9E49-81C59838B8E7}" destId="{3FAA0442-A040-44AE-9544-AFA6C51D6F5D}" srcOrd="3" destOrd="0" presId="urn:microsoft.com/office/officeart/2008/layout/LinedList"/>
    <dgm:cxn modelId="{14023BCC-5CCF-4DF0-A1FB-481469CB623A}" type="presParOf" srcId="{3FAA0442-A040-44AE-9544-AFA6C51D6F5D}" destId="{1C02FE61-8490-4FD8-8C75-B3D25D15CB51}" srcOrd="0" destOrd="0" presId="urn:microsoft.com/office/officeart/2008/layout/LinedList"/>
    <dgm:cxn modelId="{6F9F0776-325C-46B2-8CEF-5B7142807D4A}" type="presParOf" srcId="{3FAA0442-A040-44AE-9544-AFA6C51D6F5D}" destId="{BD81195C-5291-4C81-A70D-0B0DA9CC4798}" srcOrd="1" destOrd="0" presId="urn:microsoft.com/office/officeart/2008/layout/LinedList"/>
    <dgm:cxn modelId="{F80EEED7-20AD-4624-BF07-157D18238D4A}" type="presParOf" srcId="{9EE5E5C1-C1C8-45AE-9E49-81C59838B8E7}" destId="{C41268E8-1E3D-416E-BC5E-70868F7C28DE}" srcOrd="4" destOrd="0" presId="urn:microsoft.com/office/officeart/2008/layout/LinedList"/>
    <dgm:cxn modelId="{4867F64F-B489-4547-A615-EE77590A2C0C}" type="presParOf" srcId="{9EE5E5C1-C1C8-45AE-9E49-81C59838B8E7}" destId="{1EDA2AA0-8741-4672-93C2-9751EB70D039}" srcOrd="5" destOrd="0" presId="urn:microsoft.com/office/officeart/2008/layout/LinedList"/>
    <dgm:cxn modelId="{4DB4C514-00C0-4DBC-B12C-1D40AB9E0AD4}" type="presParOf" srcId="{1EDA2AA0-8741-4672-93C2-9751EB70D039}" destId="{98EA1ACB-AAF4-4053-93B4-10997C73CDEE}" srcOrd="0" destOrd="0" presId="urn:microsoft.com/office/officeart/2008/layout/LinedList"/>
    <dgm:cxn modelId="{A456F306-22B8-41B0-99EE-FB655030335F}" type="presParOf" srcId="{1EDA2AA0-8741-4672-93C2-9751EB70D039}" destId="{1AA5B62E-62ED-4384-BD53-A081CA91D58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71B33E6-D9FB-4AB2-BA98-F98AB54F0290}" type="doc">
      <dgm:prSet loTypeId="urn:microsoft.com/office/officeart/2005/8/layout/process4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ED272C1-115B-4117-B56A-13E31DA77761}">
      <dgm:prSet/>
      <dgm:spPr/>
      <dgm:t>
        <a:bodyPr/>
        <a:lstStyle/>
        <a:p>
          <a:r>
            <a:rPr lang="en-US"/>
            <a:t>Develop common definitions of various class modalities </a:t>
          </a:r>
        </a:p>
      </dgm:t>
    </dgm:pt>
    <dgm:pt modelId="{C1A7C0EA-ADBF-470C-99FA-A55EBC6E24E8}" type="parTrans" cxnId="{0977F9FB-13AE-446C-9904-6A6B72F49E1C}">
      <dgm:prSet/>
      <dgm:spPr/>
      <dgm:t>
        <a:bodyPr/>
        <a:lstStyle/>
        <a:p>
          <a:endParaRPr lang="en-US"/>
        </a:p>
      </dgm:t>
    </dgm:pt>
    <dgm:pt modelId="{D9421038-4BC2-4AE4-85D0-805223C2D8AA}" type="sibTrans" cxnId="{0977F9FB-13AE-446C-9904-6A6B72F49E1C}">
      <dgm:prSet/>
      <dgm:spPr/>
      <dgm:t>
        <a:bodyPr/>
        <a:lstStyle/>
        <a:p>
          <a:endParaRPr lang="en-US"/>
        </a:p>
      </dgm:t>
    </dgm:pt>
    <dgm:pt modelId="{E93AE6CE-EDEB-4CE4-8706-13941B600E43}">
      <dgm:prSet/>
      <dgm:spPr/>
      <dgm:t>
        <a:bodyPr/>
        <a:lstStyle/>
        <a:p>
          <a:r>
            <a:rPr lang="en-US"/>
            <a:t>Develop a self-guided “placement” survey students can use to determine which modality may be best for them </a:t>
          </a:r>
        </a:p>
      </dgm:t>
    </dgm:pt>
    <dgm:pt modelId="{8AFAE3FE-4151-4BA8-8CF4-171E4A1676D3}" type="parTrans" cxnId="{6A4EB25A-8C04-445B-9262-14B8212744E0}">
      <dgm:prSet/>
      <dgm:spPr/>
      <dgm:t>
        <a:bodyPr/>
        <a:lstStyle/>
        <a:p>
          <a:endParaRPr lang="en-US"/>
        </a:p>
      </dgm:t>
    </dgm:pt>
    <dgm:pt modelId="{576F8084-B33B-415E-8606-27929D0E43CE}" type="sibTrans" cxnId="{6A4EB25A-8C04-445B-9262-14B8212744E0}">
      <dgm:prSet/>
      <dgm:spPr/>
      <dgm:t>
        <a:bodyPr/>
        <a:lstStyle/>
        <a:p>
          <a:endParaRPr lang="en-US"/>
        </a:p>
      </dgm:t>
    </dgm:pt>
    <dgm:pt modelId="{632A2855-6FC9-4C9D-9C49-FEF2ECE88D85}">
      <dgm:prSet phldr="0"/>
      <dgm:spPr/>
      <dgm:t>
        <a:bodyPr/>
        <a:lstStyle/>
        <a:p>
          <a:pPr rtl="0"/>
          <a:r>
            <a:rPr lang="en-US"/>
            <a:t>Implement survey with advising support to intervene when students try to register for modalities that are not a good match</a:t>
          </a:r>
          <a:r>
            <a:rPr lang="en-US">
              <a:latin typeface="Calibri Light" panose="020F0302020204030204"/>
            </a:rPr>
            <a:t> (stretch goal)</a:t>
          </a:r>
        </a:p>
      </dgm:t>
    </dgm:pt>
    <dgm:pt modelId="{F5A89D19-6888-4A96-A1E7-901F3A420499}" type="parTrans" cxnId="{C00A1A25-8D5A-41A4-919F-6A6332333628}">
      <dgm:prSet/>
      <dgm:spPr/>
    </dgm:pt>
    <dgm:pt modelId="{0A214FAA-0885-4C34-A8FD-60296015C6B4}" type="sibTrans" cxnId="{C00A1A25-8D5A-41A4-919F-6A6332333628}">
      <dgm:prSet/>
      <dgm:spPr/>
      <dgm:t>
        <a:bodyPr/>
        <a:lstStyle/>
        <a:p>
          <a:endParaRPr lang="en-US"/>
        </a:p>
      </dgm:t>
    </dgm:pt>
    <dgm:pt modelId="{FC45DA84-0E91-4640-A37F-134B745BF19D}" type="pres">
      <dgm:prSet presAssocID="{E71B33E6-D9FB-4AB2-BA98-F98AB54F0290}" presName="Name0" presStyleCnt="0">
        <dgm:presLayoutVars>
          <dgm:dir/>
          <dgm:animLvl val="lvl"/>
          <dgm:resizeHandles val="exact"/>
        </dgm:presLayoutVars>
      </dgm:prSet>
      <dgm:spPr/>
    </dgm:pt>
    <dgm:pt modelId="{EDCCF597-B70D-4FA0-8049-853B1D7F67EF}" type="pres">
      <dgm:prSet presAssocID="{632A2855-6FC9-4C9D-9C49-FEF2ECE88D85}" presName="boxAndChildren" presStyleCnt="0"/>
      <dgm:spPr/>
    </dgm:pt>
    <dgm:pt modelId="{E1853C93-6452-4568-8014-CB61DAA5FFA6}" type="pres">
      <dgm:prSet presAssocID="{632A2855-6FC9-4C9D-9C49-FEF2ECE88D85}" presName="parentTextBox" presStyleLbl="node1" presStyleIdx="0" presStyleCnt="3"/>
      <dgm:spPr/>
    </dgm:pt>
    <dgm:pt modelId="{AD111FA2-24C3-4AB1-8506-CDA0BE7F36DB}" type="pres">
      <dgm:prSet presAssocID="{576F8084-B33B-415E-8606-27929D0E43CE}" presName="sp" presStyleCnt="0"/>
      <dgm:spPr/>
    </dgm:pt>
    <dgm:pt modelId="{168FB0A2-5A2C-4620-A529-62D0058DA5A1}" type="pres">
      <dgm:prSet presAssocID="{E93AE6CE-EDEB-4CE4-8706-13941B600E43}" presName="arrowAndChildren" presStyleCnt="0"/>
      <dgm:spPr/>
    </dgm:pt>
    <dgm:pt modelId="{C9CB53A0-187A-4E0E-8F96-0541389FF135}" type="pres">
      <dgm:prSet presAssocID="{E93AE6CE-EDEB-4CE4-8706-13941B600E43}" presName="parentTextArrow" presStyleLbl="node1" presStyleIdx="1" presStyleCnt="3"/>
      <dgm:spPr/>
    </dgm:pt>
    <dgm:pt modelId="{30C6B1F5-1224-40C1-BEE9-17C9E313C9C7}" type="pres">
      <dgm:prSet presAssocID="{D9421038-4BC2-4AE4-85D0-805223C2D8AA}" presName="sp" presStyleCnt="0"/>
      <dgm:spPr/>
    </dgm:pt>
    <dgm:pt modelId="{35F5C277-7951-4846-9ADC-6E348213A51E}" type="pres">
      <dgm:prSet presAssocID="{4ED272C1-115B-4117-B56A-13E31DA77761}" presName="arrowAndChildren" presStyleCnt="0"/>
      <dgm:spPr/>
    </dgm:pt>
    <dgm:pt modelId="{F33CAF09-A474-47CD-A386-B50E7AC33D54}" type="pres">
      <dgm:prSet presAssocID="{4ED272C1-115B-4117-B56A-13E31DA77761}" presName="parentTextArrow" presStyleLbl="node1" presStyleIdx="2" presStyleCnt="3"/>
      <dgm:spPr/>
    </dgm:pt>
  </dgm:ptLst>
  <dgm:cxnLst>
    <dgm:cxn modelId="{99731C09-835A-4839-A68A-B17B3B5E710C}" type="presOf" srcId="{632A2855-6FC9-4C9D-9C49-FEF2ECE88D85}" destId="{E1853C93-6452-4568-8014-CB61DAA5FFA6}" srcOrd="0" destOrd="0" presId="urn:microsoft.com/office/officeart/2005/8/layout/process4"/>
    <dgm:cxn modelId="{4B0E0617-7BB9-469F-BF77-F7BB9E28A6EF}" type="presOf" srcId="{4ED272C1-115B-4117-B56A-13E31DA77761}" destId="{F33CAF09-A474-47CD-A386-B50E7AC33D54}" srcOrd="0" destOrd="0" presId="urn:microsoft.com/office/officeart/2005/8/layout/process4"/>
    <dgm:cxn modelId="{C00A1A25-8D5A-41A4-919F-6A6332333628}" srcId="{E71B33E6-D9FB-4AB2-BA98-F98AB54F0290}" destId="{632A2855-6FC9-4C9D-9C49-FEF2ECE88D85}" srcOrd="2" destOrd="0" parTransId="{F5A89D19-6888-4A96-A1E7-901F3A420499}" sibTransId="{0A214FAA-0885-4C34-A8FD-60296015C6B4}"/>
    <dgm:cxn modelId="{6A4EB25A-8C04-445B-9262-14B8212744E0}" srcId="{E71B33E6-D9FB-4AB2-BA98-F98AB54F0290}" destId="{E93AE6CE-EDEB-4CE4-8706-13941B600E43}" srcOrd="1" destOrd="0" parTransId="{8AFAE3FE-4151-4BA8-8CF4-171E4A1676D3}" sibTransId="{576F8084-B33B-415E-8606-27929D0E43CE}"/>
    <dgm:cxn modelId="{6208B781-117E-44A9-ACC9-07A6DB544391}" type="presOf" srcId="{E93AE6CE-EDEB-4CE4-8706-13941B600E43}" destId="{C9CB53A0-187A-4E0E-8F96-0541389FF135}" srcOrd="0" destOrd="0" presId="urn:microsoft.com/office/officeart/2005/8/layout/process4"/>
    <dgm:cxn modelId="{9BB00DE5-B8F2-4992-8678-05A20E75DAC8}" type="presOf" srcId="{E71B33E6-D9FB-4AB2-BA98-F98AB54F0290}" destId="{FC45DA84-0E91-4640-A37F-134B745BF19D}" srcOrd="0" destOrd="0" presId="urn:microsoft.com/office/officeart/2005/8/layout/process4"/>
    <dgm:cxn modelId="{0977F9FB-13AE-446C-9904-6A6B72F49E1C}" srcId="{E71B33E6-D9FB-4AB2-BA98-F98AB54F0290}" destId="{4ED272C1-115B-4117-B56A-13E31DA77761}" srcOrd="0" destOrd="0" parTransId="{C1A7C0EA-ADBF-470C-99FA-A55EBC6E24E8}" sibTransId="{D9421038-4BC2-4AE4-85D0-805223C2D8AA}"/>
    <dgm:cxn modelId="{B8CD63C4-A4E6-4C82-BB6C-710342BEC141}" type="presParOf" srcId="{FC45DA84-0E91-4640-A37F-134B745BF19D}" destId="{EDCCF597-B70D-4FA0-8049-853B1D7F67EF}" srcOrd="0" destOrd="0" presId="urn:microsoft.com/office/officeart/2005/8/layout/process4"/>
    <dgm:cxn modelId="{A1C79F95-4B00-4839-9F03-18C293D94D25}" type="presParOf" srcId="{EDCCF597-B70D-4FA0-8049-853B1D7F67EF}" destId="{E1853C93-6452-4568-8014-CB61DAA5FFA6}" srcOrd="0" destOrd="0" presId="urn:microsoft.com/office/officeart/2005/8/layout/process4"/>
    <dgm:cxn modelId="{026E42B6-3EA2-4F6E-982B-DACE4C7FBD10}" type="presParOf" srcId="{FC45DA84-0E91-4640-A37F-134B745BF19D}" destId="{AD111FA2-24C3-4AB1-8506-CDA0BE7F36DB}" srcOrd="1" destOrd="0" presId="urn:microsoft.com/office/officeart/2005/8/layout/process4"/>
    <dgm:cxn modelId="{A1915CF2-62C8-49AF-A4DD-BD9B8D2D31AD}" type="presParOf" srcId="{FC45DA84-0E91-4640-A37F-134B745BF19D}" destId="{168FB0A2-5A2C-4620-A529-62D0058DA5A1}" srcOrd="2" destOrd="0" presId="urn:microsoft.com/office/officeart/2005/8/layout/process4"/>
    <dgm:cxn modelId="{F97138AD-A2DF-4740-88AB-2AC05CC72182}" type="presParOf" srcId="{168FB0A2-5A2C-4620-A529-62D0058DA5A1}" destId="{C9CB53A0-187A-4E0E-8F96-0541389FF135}" srcOrd="0" destOrd="0" presId="urn:microsoft.com/office/officeart/2005/8/layout/process4"/>
    <dgm:cxn modelId="{AB9E9B15-3A74-419B-887C-5243EACACE0E}" type="presParOf" srcId="{FC45DA84-0E91-4640-A37F-134B745BF19D}" destId="{30C6B1F5-1224-40C1-BEE9-17C9E313C9C7}" srcOrd="3" destOrd="0" presId="urn:microsoft.com/office/officeart/2005/8/layout/process4"/>
    <dgm:cxn modelId="{AA10B98A-9EAF-4471-B74B-35872E7755A6}" type="presParOf" srcId="{FC45DA84-0E91-4640-A37F-134B745BF19D}" destId="{35F5C277-7951-4846-9ADC-6E348213A51E}" srcOrd="4" destOrd="0" presId="urn:microsoft.com/office/officeart/2005/8/layout/process4"/>
    <dgm:cxn modelId="{AD1A0048-00DF-4493-94B4-BDF2B8CE5722}" type="presParOf" srcId="{35F5C277-7951-4846-9ADC-6E348213A51E}" destId="{F33CAF09-A474-47CD-A386-B50E7AC33D54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9F8F44F-F75A-4871-A363-0BAA62141255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EE22572E-39E8-4575-9B04-10FE95A64475}">
      <dgm:prSet/>
      <dgm:spPr/>
      <dgm:t>
        <a:bodyPr/>
        <a:lstStyle/>
        <a:p>
          <a:r>
            <a:rPr lang="en-US"/>
            <a:t>Exponential increase in modalities since COVID</a:t>
          </a:r>
        </a:p>
      </dgm:t>
    </dgm:pt>
    <dgm:pt modelId="{465115AF-8084-4C0B-B86D-F5D901260815}" type="parTrans" cxnId="{5A840007-8389-4AD6-BDC3-98AF215B95C7}">
      <dgm:prSet/>
      <dgm:spPr/>
      <dgm:t>
        <a:bodyPr/>
        <a:lstStyle/>
        <a:p>
          <a:endParaRPr lang="en-US"/>
        </a:p>
      </dgm:t>
    </dgm:pt>
    <dgm:pt modelId="{492C1DEB-E366-47A3-9B42-A40229CE00E0}" type="sibTrans" cxnId="{5A840007-8389-4AD6-BDC3-98AF215B95C7}">
      <dgm:prSet/>
      <dgm:spPr/>
      <dgm:t>
        <a:bodyPr/>
        <a:lstStyle/>
        <a:p>
          <a:endParaRPr lang="en-US"/>
        </a:p>
      </dgm:t>
    </dgm:pt>
    <dgm:pt modelId="{592C05FA-3961-499E-923D-5EF0FE7A28CE}">
      <dgm:prSet/>
      <dgm:spPr/>
      <dgm:t>
        <a:bodyPr/>
        <a:lstStyle/>
        <a:p>
          <a:r>
            <a:rPr lang="en-US"/>
            <a:t>Faculty, staff, and students are confused about differences</a:t>
          </a:r>
        </a:p>
      </dgm:t>
    </dgm:pt>
    <dgm:pt modelId="{B820AAEF-7FD7-428C-85C0-C461BF2B1297}" type="parTrans" cxnId="{BA8CE6FD-6A89-4504-9532-889F9B88FD73}">
      <dgm:prSet/>
      <dgm:spPr/>
      <dgm:t>
        <a:bodyPr/>
        <a:lstStyle/>
        <a:p>
          <a:endParaRPr lang="en-US"/>
        </a:p>
      </dgm:t>
    </dgm:pt>
    <dgm:pt modelId="{2809226C-1318-41FA-B33E-122DAB157743}" type="sibTrans" cxnId="{BA8CE6FD-6A89-4504-9532-889F9B88FD73}">
      <dgm:prSet/>
      <dgm:spPr/>
      <dgm:t>
        <a:bodyPr/>
        <a:lstStyle/>
        <a:p>
          <a:endParaRPr lang="en-US"/>
        </a:p>
      </dgm:t>
    </dgm:pt>
    <dgm:pt modelId="{224F1451-946E-47AC-A6DF-65ACC9B2D4A4}">
      <dgm:prSet/>
      <dgm:spPr/>
      <dgm:t>
        <a:bodyPr/>
        <a:lstStyle/>
        <a:p>
          <a:r>
            <a:rPr lang="en-US"/>
            <a:t>Students may not select courses that fit well with their academic &amp; lifestyle needs </a:t>
          </a:r>
        </a:p>
      </dgm:t>
    </dgm:pt>
    <dgm:pt modelId="{4F7E75BD-53A2-4FCE-BE1C-1C536E723792}" type="parTrans" cxnId="{BCABAF64-5963-4E0E-9ACF-3DAA846648EC}">
      <dgm:prSet/>
      <dgm:spPr/>
      <dgm:t>
        <a:bodyPr/>
        <a:lstStyle/>
        <a:p>
          <a:endParaRPr lang="en-US"/>
        </a:p>
      </dgm:t>
    </dgm:pt>
    <dgm:pt modelId="{3CCE3E64-E8FA-4604-97AD-63494491D231}" type="sibTrans" cxnId="{BCABAF64-5963-4E0E-9ACF-3DAA846648EC}">
      <dgm:prSet/>
      <dgm:spPr/>
      <dgm:t>
        <a:bodyPr/>
        <a:lstStyle/>
        <a:p>
          <a:endParaRPr lang="en-US"/>
        </a:p>
      </dgm:t>
    </dgm:pt>
    <dgm:pt modelId="{DA62E1B4-624B-46A1-B081-2942EDF044BE}" type="pres">
      <dgm:prSet presAssocID="{F9F8F44F-F75A-4871-A363-0BAA62141255}" presName="vert0" presStyleCnt="0">
        <dgm:presLayoutVars>
          <dgm:dir/>
          <dgm:animOne val="branch"/>
          <dgm:animLvl val="lvl"/>
        </dgm:presLayoutVars>
      </dgm:prSet>
      <dgm:spPr/>
    </dgm:pt>
    <dgm:pt modelId="{412D7AA7-4865-4A0C-A2C2-AFC67A16E1D6}" type="pres">
      <dgm:prSet presAssocID="{EE22572E-39E8-4575-9B04-10FE95A64475}" presName="thickLine" presStyleLbl="alignNode1" presStyleIdx="0" presStyleCnt="3"/>
      <dgm:spPr/>
    </dgm:pt>
    <dgm:pt modelId="{1CED1886-EE15-49EB-BBE4-A66694D160F7}" type="pres">
      <dgm:prSet presAssocID="{EE22572E-39E8-4575-9B04-10FE95A64475}" presName="horz1" presStyleCnt="0"/>
      <dgm:spPr/>
    </dgm:pt>
    <dgm:pt modelId="{D96E5922-B71F-4212-AB88-07E4F121998B}" type="pres">
      <dgm:prSet presAssocID="{EE22572E-39E8-4575-9B04-10FE95A64475}" presName="tx1" presStyleLbl="revTx" presStyleIdx="0" presStyleCnt="3"/>
      <dgm:spPr/>
    </dgm:pt>
    <dgm:pt modelId="{842005C6-28F1-43A4-BD66-CAC0FDED69F7}" type="pres">
      <dgm:prSet presAssocID="{EE22572E-39E8-4575-9B04-10FE95A64475}" presName="vert1" presStyleCnt="0"/>
      <dgm:spPr/>
    </dgm:pt>
    <dgm:pt modelId="{5D7787DA-671E-484D-B028-F1B9A12FCDB2}" type="pres">
      <dgm:prSet presAssocID="{592C05FA-3961-499E-923D-5EF0FE7A28CE}" presName="thickLine" presStyleLbl="alignNode1" presStyleIdx="1" presStyleCnt="3"/>
      <dgm:spPr/>
    </dgm:pt>
    <dgm:pt modelId="{66229C41-E6CE-4099-B366-073DEB578BC9}" type="pres">
      <dgm:prSet presAssocID="{592C05FA-3961-499E-923D-5EF0FE7A28CE}" presName="horz1" presStyleCnt="0"/>
      <dgm:spPr/>
    </dgm:pt>
    <dgm:pt modelId="{78CC17A0-098A-45C0-B664-F2E161A53688}" type="pres">
      <dgm:prSet presAssocID="{592C05FA-3961-499E-923D-5EF0FE7A28CE}" presName="tx1" presStyleLbl="revTx" presStyleIdx="1" presStyleCnt="3"/>
      <dgm:spPr/>
    </dgm:pt>
    <dgm:pt modelId="{EF9698A4-1851-4274-BDA9-B5E579D41D91}" type="pres">
      <dgm:prSet presAssocID="{592C05FA-3961-499E-923D-5EF0FE7A28CE}" presName="vert1" presStyleCnt="0"/>
      <dgm:spPr/>
    </dgm:pt>
    <dgm:pt modelId="{945C87FB-75A9-41AE-9CA4-AD02F7C0925B}" type="pres">
      <dgm:prSet presAssocID="{224F1451-946E-47AC-A6DF-65ACC9B2D4A4}" presName="thickLine" presStyleLbl="alignNode1" presStyleIdx="2" presStyleCnt="3"/>
      <dgm:spPr/>
    </dgm:pt>
    <dgm:pt modelId="{302C8CB1-3FA5-4226-B3D4-A5ECCF810878}" type="pres">
      <dgm:prSet presAssocID="{224F1451-946E-47AC-A6DF-65ACC9B2D4A4}" presName="horz1" presStyleCnt="0"/>
      <dgm:spPr/>
    </dgm:pt>
    <dgm:pt modelId="{96A7F849-58E2-4A4D-A179-B84A90862C58}" type="pres">
      <dgm:prSet presAssocID="{224F1451-946E-47AC-A6DF-65ACC9B2D4A4}" presName="tx1" presStyleLbl="revTx" presStyleIdx="2" presStyleCnt="3"/>
      <dgm:spPr/>
    </dgm:pt>
    <dgm:pt modelId="{52B81B3A-61C2-431D-9F10-0BC98D5EBA6C}" type="pres">
      <dgm:prSet presAssocID="{224F1451-946E-47AC-A6DF-65ACC9B2D4A4}" presName="vert1" presStyleCnt="0"/>
      <dgm:spPr/>
    </dgm:pt>
  </dgm:ptLst>
  <dgm:cxnLst>
    <dgm:cxn modelId="{5A840007-8389-4AD6-BDC3-98AF215B95C7}" srcId="{F9F8F44F-F75A-4871-A363-0BAA62141255}" destId="{EE22572E-39E8-4575-9B04-10FE95A64475}" srcOrd="0" destOrd="0" parTransId="{465115AF-8084-4C0B-B86D-F5D901260815}" sibTransId="{492C1DEB-E366-47A3-9B42-A40229CE00E0}"/>
    <dgm:cxn modelId="{93063760-8A6D-4AD8-9975-3C80DDC2CA77}" type="presOf" srcId="{592C05FA-3961-499E-923D-5EF0FE7A28CE}" destId="{78CC17A0-098A-45C0-B664-F2E161A53688}" srcOrd="0" destOrd="0" presId="urn:microsoft.com/office/officeart/2008/layout/LinedList"/>
    <dgm:cxn modelId="{BCABAF64-5963-4E0E-9ACF-3DAA846648EC}" srcId="{F9F8F44F-F75A-4871-A363-0BAA62141255}" destId="{224F1451-946E-47AC-A6DF-65ACC9B2D4A4}" srcOrd="2" destOrd="0" parTransId="{4F7E75BD-53A2-4FCE-BE1C-1C536E723792}" sibTransId="{3CCE3E64-E8FA-4604-97AD-63494491D231}"/>
    <dgm:cxn modelId="{284FEA65-3D4D-490A-954E-D5C755D0F2D9}" type="presOf" srcId="{224F1451-946E-47AC-A6DF-65ACC9B2D4A4}" destId="{96A7F849-58E2-4A4D-A179-B84A90862C58}" srcOrd="0" destOrd="0" presId="urn:microsoft.com/office/officeart/2008/layout/LinedList"/>
    <dgm:cxn modelId="{D9918C7F-9686-41C6-8989-19EABCF868D1}" type="presOf" srcId="{EE22572E-39E8-4575-9B04-10FE95A64475}" destId="{D96E5922-B71F-4212-AB88-07E4F121998B}" srcOrd="0" destOrd="0" presId="urn:microsoft.com/office/officeart/2008/layout/LinedList"/>
    <dgm:cxn modelId="{871B7CE3-9119-47DE-AF52-EAAB27835181}" type="presOf" srcId="{F9F8F44F-F75A-4871-A363-0BAA62141255}" destId="{DA62E1B4-624B-46A1-B081-2942EDF044BE}" srcOrd="0" destOrd="0" presId="urn:microsoft.com/office/officeart/2008/layout/LinedList"/>
    <dgm:cxn modelId="{BA8CE6FD-6A89-4504-9532-889F9B88FD73}" srcId="{F9F8F44F-F75A-4871-A363-0BAA62141255}" destId="{592C05FA-3961-499E-923D-5EF0FE7A28CE}" srcOrd="1" destOrd="0" parTransId="{B820AAEF-7FD7-428C-85C0-C461BF2B1297}" sibTransId="{2809226C-1318-41FA-B33E-122DAB157743}"/>
    <dgm:cxn modelId="{5B058696-A3BF-4751-9268-E853AA38A94C}" type="presParOf" srcId="{DA62E1B4-624B-46A1-B081-2942EDF044BE}" destId="{412D7AA7-4865-4A0C-A2C2-AFC67A16E1D6}" srcOrd="0" destOrd="0" presId="urn:microsoft.com/office/officeart/2008/layout/LinedList"/>
    <dgm:cxn modelId="{83148E54-34CA-4CB7-9A89-92E96F2F38CF}" type="presParOf" srcId="{DA62E1B4-624B-46A1-B081-2942EDF044BE}" destId="{1CED1886-EE15-49EB-BBE4-A66694D160F7}" srcOrd="1" destOrd="0" presId="urn:microsoft.com/office/officeart/2008/layout/LinedList"/>
    <dgm:cxn modelId="{50F53EC9-23C8-423E-B362-FF39FC361751}" type="presParOf" srcId="{1CED1886-EE15-49EB-BBE4-A66694D160F7}" destId="{D96E5922-B71F-4212-AB88-07E4F121998B}" srcOrd="0" destOrd="0" presId="urn:microsoft.com/office/officeart/2008/layout/LinedList"/>
    <dgm:cxn modelId="{C658A3C7-BA78-49C9-9396-BB4BAB3E51A0}" type="presParOf" srcId="{1CED1886-EE15-49EB-BBE4-A66694D160F7}" destId="{842005C6-28F1-43A4-BD66-CAC0FDED69F7}" srcOrd="1" destOrd="0" presId="urn:microsoft.com/office/officeart/2008/layout/LinedList"/>
    <dgm:cxn modelId="{9FD78570-FAC4-4CDD-AF0E-9A44F2BAA380}" type="presParOf" srcId="{DA62E1B4-624B-46A1-B081-2942EDF044BE}" destId="{5D7787DA-671E-484D-B028-F1B9A12FCDB2}" srcOrd="2" destOrd="0" presId="urn:microsoft.com/office/officeart/2008/layout/LinedList"/>
    <dgm:cxn modelId="{37D21E62-79AF-423F-B44C-BE0945599073}" type="presParOf" srcId="{DA62E1B4-624B-46A1-B081-2942EDF044BE}" destId="{66229C41-E6CE-4099-B366-073DEB578BC9}" srcOrd="3" destOrd="0" presId="urn:microsoft.com/office/officeart/2008/layout/LinedList"/>
    <dgm:cxn modelId="{6D8CE17E-4BF7-4909-AF29-B4AE1D865C6D}" type="presParOf" srcId="{66229C41-E6CE-4099-B366-073DEB578BC9}" destId="{78CC17A0-098A-45C0-B664-F2E161A53688}" srcOrd="0" destOrd="0" presId="urn:microsoft.com/office/officeart/2008/layout/LinedList"/>
    <dgm:cxn modelId="{3FCF61E0-FB79-48F9-BC9D-F5473FBF3585}" type="presParOf" srcId="{66229C41-E6CE-4099-B366-073DEB578BC9}" destId="{EF9698A4-1851-4274-BDA9-B5E579D41D91}" srcOrd="1" destOrd="0" presId="urn:microsoft.com/office/officeart/2008/layout/LinedList"/>
    <dgm:cxn modelId="{52C52E51-A944-46EC-9B1D-CD3DDCDA0FF8}" type="presParOf" srcId="{DA62E1B4-624B-46A1-B081-2942EDF044BE}" destId="{945C87FB-75A9-41AE-9CA4-AD02F7C0925B}" srcOrd="4" destOrd="0" presId="urn:microsoft.com/office/officeart/2008/layout/LinedList"/>
    <dgm:cxn modelId="{16009F20-9694-42A4-99DE-35DEDF9E1DF8}" type="presParOf" srcId="{DA62E1B4-624B-46A1-B081-2942EDF044BE}" destId="{302C8CB1-3FA5-4226-B3D4-A5ECCF810878}" srcOrd="5" destOrd="0" presId="urn:microsoft.com/office/officeart/2008/layout/LinedList"/>
    <dgm:cxn modelId="{073F0ADD-21D6-447E-B813-6784C9016DF3}" type="presParOf" srcId="{302C8CB1-3FA5-4226-B3D4-A5ECCF810878}" destId="{96A7F849-58E2-4A4D-A179-B84A90862C58}" srcOrd="0" destOrd="0" presId="urn:microsoft.com/office/officeart/2008/layout/LinedList"/>
    <dgm:cxn modelId="{1F7BA9EB-D84E-46BF-A738-6AF5DB5B621B}" type="presParOf" srcId="{302C8CB1-3FA5-4226-B3D4-A5ECCF810878}" destId="{52B81B3A-61C2-431D-9F10-0BC98D5EBA6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E75C843-88F5-4747-B768-7AF3EE928C40}" type="doc">
      <dgm:prSet loTypeId="urn:microsoft.com/office/officeart/2018/2/layout/IconLabelList" loCatId="icon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403922B7-4054-4E3A-A8AA-5B0207774FC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Common definitions for each course modality</a:t>
          </a:r>
        </a:p>
      </dgm:t>
    </dgm:pt>
    <dgm:pt modelId="{AE0DD4A6-D4CA-40D2-855E-4CCE06549C84}" type="parTrans" cxnId="{D1B82AEE-AF0E-4609-9F3F-8494DC206387}">
      <dgm:prSet/>
      <dgm:spPr/>
      <dgm:t>
        <a:bodyPr/>
        <a:lstStyle/>
        <a:p>
          <a:endParaRPr lang="en-US"/>
        </a:p>
      </dgm:t>
    </dgm:pt>
    <dgm:pt modelId="{829A5476-1243-48A5-8788-37DD8F8EFC3B}" type="sibTrans" cxnId="{D1B82AEE-AF0E-4609-9F3F-8494DC206387}">
      <dgm:prSet/>
      <dgm:spPr/>
      <dgm:t>
        <a:bodyPr/>
        <a:lstStyle/>
        <a:p>
          <a:endParaRPr lang="en-US"/>
        </a:p>
      </dgm:t>
    </dgm:pt>
    <dgm:pt modelId="{F95F5AB7-4E5D-4150-82FB-BBBAA752482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Students have a tool to focus their thinking on which modality best fits their needs</a:t>
          </a:r>
        </a:p>
      </dgm:t>
    </dgm:pt>
    <dgm:pt modelId="{F9B2A121-E1F2-4429-AB79-14B8BA39AD12}" type="parTrans" cxnId="{28482A9B-5200-4AE2-A0B4-A095139015EF}">
      <dgm:prSet/>
      <dgm:spPr/>
      <dgm:t>
        <a:bodyPr/>
        <a:lstStyle/>
        <a:p>
          <a:endParaRPr lang="en-US"/>
        </a:p>
      </dgm:t>
    </dgm:pt>
    <dgm:pt modelId="{0EC8CA76-5E5D-4B79-BCAC-C8ECCE4DA681}" type="sibTrans" cxnId="{28482A9B-5200-4AE2-A0B4-A095139015EF}">
      <dgm:prSet/>
      <dgm:spPr/>
      <dgm:t>
        <a:bodyPr/>
        <a:lstStyle/>
        <a:p>
          <a:endParaRPr lang="en-US"/>
        </a:p>
      </dgm:t>
    </dgm:pt>
    <dgm:pt modelId="{A04058D8-0C3D-4EFB-AD2A-DA7B86285AD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Focus on student success</a:t>
          </a:r>
        </a:p>
      </dgm:t>
    </dgm:pt>
    <dgm:pt modelId="{940C58D6-1265-42D0-A79D-5DAC5C09EB46}" type="parTrans" cxnId="{651ADA56-E34C-4560-9460-7E9A75F01280}">
      <dgm:prSet/>
      <dgm:spPr/>
      <dgm:t>
        <a:bodyPr/>
        <a:lstStyle/>
        <a:p>
          <a:endParaRPr lang="en-US"/>
        </a:p>
      </dgm:t>
    </dgm:pt>
    <dgm:pt modelId="{152C9DDF-4B3E-4D71-95CA-53C2EF73D97E}" type="sibTrans" cxnId="{651ADA56-E34C-4560-9460-7E9A75F01280}">
      <dgm:prSet/>
      <dgm:spPr/>
      <dgm:t>
        <a:bodyPr/>
        <a:lstStyle/>
        <a:p>
          <a:endParaRPr lang="en-US"/>
        </a:p>
      </dgm:t>
    </dgm:pt>
    <dgm:pt modelId="{223C67D0-50D4-480B-975A-83E0084C9FAA}" type="pres">
      <dgm:prSet presAssocID="{AE75C843-88F5-4747-B768-7AF3EE928C40}" presName="root" presStyleCnt="0">
        <dgm:presLayoutVars>
          <dgm:dir/>
          <dgm:resizeHandles val="exact"/>
        </dgm:presLayoutVars>
      </dgm:prSet>
      <dgm:spPr/>
    </dgm:pt>
    <dgm:pt modelId="{5D51D19A-1B96-482F-995B-DAA12DD060A6}" type="pres">
      <dgm:prSet presAssocID="{403922B7-4054-4E3A-A8AA-5B0207774FCB}" presName="compNode" presStyleCnt="0"/>
      <dgm:spPr/>
    </dgm:pt>
    <dgm:pt modelId="{0D07CB21-A3EC-4881-861F-8857CE501D6F}" type="pres">
      <dgm:prSet presAssocID="{403922B7-4054-4E3A-A8AA-5B0207774FCB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819107EB-9D63-4A7F-84D7-68117EE5C8DC}" type="pres">
      <dgm:prSet presAssocID="{403922B7-4054-4E3A-A8AA-5B0207774FCB}" presName="spaceRect" presStyleCnt="0"/>
      <dgm:spPr/>
    </dgm:pt>
    <dgm:pt modelId="{1F1D6925-3C1A-4B68-BA67-2438B649106B}" type="pres">
      <dgm:prSet presAssocID="{403922B7-4054-4E3A-A8AA-5B0207774FCB}" presName="textRect" presStyleLbl="revTx" presStyleIdx="0" presStyleCnt="3">
        <dgm:presLayoutVars>
          <dgm:chMax val="1"/>
          <dgm:chPref val="1"/>
        </dgm:presLayoutVars>
      </dgm:prSet>
      <dgm:spPr/>
    </dgm:pt>
    <dgm:pt modelId="{8693A833-7AE6-42D2-AA34-FEDAFB770B7D}" type="pres">
      <dgm:prSet presAssocID="{829A5476-1243-48A5-8788-37DD8F8EFC3B}" presName="sibTrans" presStyleCnt="0"/>
      <dgm:spPr/>
    </dgm:pt>
    <dgm:pt modelId="{E8D0BF81-6233-493E-A772-E07622038D52}" type="pres">
      <dgm:prSet presAssocID="{F95F5AB7-4E5D-4150-82FB-BBBAA752482A}" presName="compNode" presStyleCnt="0"/>
      <dgm:spPr/>
    </dgm:pt>
    <dgm:pt modelId="{288C0ECB-9182-426B-A641-B373F9C3F38E}" type="pres">
      <dgm:prSet presAssocID="{F95F5AB7-4E5D-4150-82FB-BBBAA752482A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E9060803-2A36-4956-846F-8E9FB0C196D8}" type="pres">
      <dgm:prSet presAssocID="{F95F5AB7-4E5D-4150-82FB-BBBAA752482A}" presName="spaceRect" presStyleCnt="0"/>
      <dgm:spPr/>
    </dgm:pt>
    <dgm:pt modelId="{295AF85B-1129-4FDA-85B1-CA482285BD6B}" type="pres">
      <dgm:prSet presAssocID="{F95F5AB7-4E5D-4150-82FB-BBBAA752482A}" presName="textRect" presStyleLbl="revTx" presStyleIdx="1" presStyleCnt="3">
        <dgm:presLayoutVars>
          <dgm:chMax val="1"/>
          <dgm:chPref val="1"/>
        </dgm:presLayoutVars>
      </dgm:prSet>
      <dgm:spPr/>
    </dgm:pt>
    <dgm:pt modelId="{198522EB-010C-46A7-AEB0-325A333DB5CB}" type="pres">
      <dgm:prSet presAssocID="{0EC8CA76-5E5D-4B79-BCAC-C8ECCE4DA681}" presName="sibTrans" presStyleCnt="0"/>
      <dgm:spPr/>
    </dgm:pt>
    <dgm:pt modelId="{10C872F0-4EBA-478C-BCA7-8495F1909995}" type="pres">
      <dgm:prSet presAssocID="{A04058D8-0C3D-4EFB-AD2A-DA7B86285ADA}" presName="compNode" presStyleCnt="0"/>
      <dgm:spPr/>
    </dgm:pt>
    <dgm:pt modelId="{ECC57828-450A-40DF-A29D-AC9318D12870}" type="pres">
      <dgm:prSet presAssocID="{A04058D8-0C3D-4EFB-AD2A-DA7B86285ADA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ullseye"/>
        </a:ext>
      </dgm:extLst>
    </dgm:pt>
    <dgm:pt modelId="{23C46748-5296-4954-A7BE-14FF678FB606}" type="pres">
      <dgm:prSet presAssocID="{A04058D8-0C3D-4EFB-AD2A-DA7B86285ADA}" presName="spaceRect" presStyleCnt="0"/>
      <dgm:spPr/>
    </dgm:pt>
    <dgm:pt modelId="{692898D3-BDBF-4196-B602-7C267A7DBD56}" type="pres">
      <dgm:prSet presAssocID="{A04058D8-0C3D-4EFB-AD2A-DA7B86285ADA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A5EC290D-354D-4544-9D64-82EA99C54FD3}" type="presOf" srcId="{A04058D8-0C3D-4EFB-AD2A-DA7B86285ADA}" destId="{692898D3-BDBF-4196-B602-7C267A7DBD56}" srcOrd="0" destOrd="0" presId="urn:microsoft.com/office/officeart/2018/2/layout/IconLabelList"/>
    <dgm:cxn modelId="{2E2AB012-7B16-4BF0-8A36-F6025A502F1B}" type="presOf" srcId="{403922B7-4054-4E3A-A8AA-5B0207774FCB}" destId="{1F1D6925-3C1A-4B68-BA67-2438B649106B}" srcOrd="0" destOrd="0" presId="urn:microsoft.com/office/officeart/2018/2/layout/IconLabelList"/>
    <dgm:cxn modelId="{E6206120-A815-478F-9EC2-C49FE8DD1FEA}" type="presOf" srcId="{AE75C843-88F5-4747-B768-7AF3EE928C40}" destId="{223C67D0-50D4-480B-975A-83E0084C9FAA}" srcOrd="0" destOrd="0" presId="urn:microsoft.com/office/officeart/2018/2/layout/IconLabelList"/>
    <dgm:cxn modelId="{BD2BB120-8CD4-4D11-AF36-1014D7398FE7}" type="presOf" srcId="{F95F5AB7-4E5D-4150-82FB-BBBAA752482A}" destId="{295AF85B-1129-4FDA-85B1-CA482285BD6B}" srcOrd="0" destOrd="0" presId="urn:microsoft.com/office/officeart/2018/2/layout/IconLabelList"/>
    <dgm:cxn modelId="{651ADA56-E34C-4560-9460-7E9A75F01280}" srcId="{AE75C843-88F5-4747-B768-7AF3EE928C40}" destId="{A04058D8-0C3D-4EFB-AD2A-DA7B86285ADA}" srcOrd="2" destOrd="0" parTransId="{940C58D6-1265-42D0-A79D-5DAC5C09EB46}" sibTransId="{152C9DDF-4B3E-4D71-95CA-53C2EF73D97E}"/>
    <dgm:cxn modelId="{28482A9B-5200-4AE2-A0B4-A095139015EF}" srcId="{AE75C843-88F5-4747-B768-7AF3EE928C40}" destId="{F95F5AB7-4E5D-4150-82FB-BBBAA752482A}" srcOrd="1" destOrd="0" parTransId="{F9B2A121-E1F2-4429-AB79-14B8BA39AD12}" sibTransId="{0EC8CA76-5E5D-4B79-BCAC-C8ECCE4DA681}"/>
    <dgm:cxn modelId="{D1B82AEE-AF0E-4609-9F3F-8494DC206387}" srcId="{AE75C843-88F5-4747-B768-7AF3EE928C40}" destId="{403922B7-4054-4E3A-A8AA-5B0207774FCB}" srcOrd="0" destOrd="0" parTransId="{AE0DD4A6-D4CA-40D2-855E-4CCE06549C84}" sibTransId="{829A5476-1243-48A5-8788-37DD8F8EFC3B}"/>
    <dgm:cxn modelId="{5FB7125F-E8DD-4285-825C-A30E18D9E183}" type="presParOf" srcId="{223C67D0-50D4-480B-975A-83E0084C9FAA}" destId="{5D51D19A-1B96-482F-995B-DAA12DD060A6}" srcOrd="0" destOrd="0" presId="urn:microsoft.com/office/officeart/2018/2/layout/IconLabelList"/>
    <dgm:cxn modelId="{08E33F29-9931-47C8-A7AC-05A0FC85AA6E}" type="presParOf" srcId="{5D51D19A-1B96-482F-995B-DAA12DD060A6}" destId="{0D07CB21-A3EC-4881-861F-8857CE501D6F}" srcOrd="0" destOrd="0" presId="urn:microsoft.com/office/officeart/2018/2/layout/IconLabelList"/>
    <dgm:cxn modelId="{543F371A-EF02-4385-9B46-867B0B9FF2DE}" type="presParOf" srcId="{5D51D19A-1B96-482F-995B-DAA12DD060A6}" destId="{819107EB-9D63-4A7F-84D7-68117EE5C8DC}" srcOrd="1" destOrd="0" presId="urn:microsoft.com/office/officeart/2018/2/layout/IconLabelList"/>
    <dgm:cxn modelId="{DE26ACA0-1CC7-4F3D-B7EA-9502A3807CEE}" type="presParOf" srcId="{5D51D19A-1B96-482F-995B-DAA12DD060A6}" destId="{1F1D6925-3C1A-4B68-BA67-2438B649106B}" srcOrd="2" destOrd="0" presId="urn:microsoft.com/office/officeart/2018/2/layout/IconLabelList"/>
    <dgm:cxn modelId="{A8AF028F-B45A-40DD-B139-C4E35F09EEC2}" type="presParOf" srcId="{223C67D0-50D4-480B-975A-83E0084C9FAA}" destId="{8693A833-7AE6-42D2-AA34-FEDAFB770B7D}" srcOrd="1" destOrd="0" presId="urn:microsoft.com/office/officeart/2018/2/layout/IconLabelList"/>
    <dgm:cxn modelId="{69AD7545-B4C9-49FF-A389-0F58F4528B56}" type="presParOf" srcId="{223C67D0-50D4-480B-975A-83E0084C9FAA}" destId="{E8D0BF81-6233-493E-A772-E07622038D52}" srcOrd="2" destOrd="0" presId="urn:microsoft.com/office/officeart/2018/2/layout/IconLabelList"/>
    <dgm:cxn modelId="{44F29796-B9F9-44CE-8736-C5702FF5DEB6}" type="presParOf" srcId="{E8D0BF81-6233-493E-A772-E07622038D52}" destId="{288C0ECB-9182-426B-A641-B373F9C3F38E}" srcOrd="0" destOrd="0" presId="urn:microsoft.com/office/officeart/2018/2/layout/IconLabelList"/>
    <dgm:cxn modelId="{6E6BB0CE-4015-488E-A8A7-C78682C3C289}" type="presParOf" srcId="{E8D0BF81-6233-493E-A772-E07622038D52}" destId="{E9060803-2A36-4956-846F-8E9FB0C196D8}" srcOrd="1" destOrd="0" presId="urn:microsoft.com/office/officeart/2018/2/layout/IconLabelList"/>
    <dgm:cxn modelId="{DD13E263-E4A3-4D87-A4B3-D117E785EB8B}" type="presParOf" srcId="{E8D0BF81-6233-493E-A772-E07622038D52}" destId="{295AF85B-1129-4FDA-85B1-CA482285BD6B}" srcOrd="2" destOrd="0" presId="urn:microsoft.com/office/officeart/2018/2/layout/IconLabelList"/>
    <dgm:cxn modelId="{F9E7EB9E-0F42-4B32-AF4D-54C385526B95}" type="presParOf" srcId="{223C67D0-50D4-480B-975A-83E0084C9FAA}" destId="{198522EB-010C-46A7-AEB0-325A333DB5CB}" srcOrd="3" destOrd="0" presId="urn:microsoft.com/office/officeart/2018/2/layout/IconLabelList"/>
    <dgm:cxn modelId="{445FD4F1-6437-4D4B-A12D-631BE8A51151}" type="presParOf" srcId="{223C67D0-50D4-480B-975A-83E0084C9FAA}" destId="{10C872F0-4EBA-478C-BCA7-8495F1909995}" srcOrd="4" destOrd="0" presId="urn:microsoft.com/office/officeart/2018/2/layout/IconLabelList"/>
    <dgm:cxn modelId="{486A985F-8245-41E7-BCE5-129968D2820A}" type="presParOf" srcId="{10C872F0-4EBA-478C-BCA7-8495F1909995}" destId="{ECC57828-450A-40DF-A29D-AC9318D12870}" srcOrd="0" destOrd="0" presId="urn:microsoft.com/office/officeart/2018/2/layout/IconLabelList"/>
    <dgm:cxn modelId="{506B7632-78C6-4E96-A783-0C5B50BA4DEC}" type="presParOf" srcId="{10C872F0-4EBA-478C-BCA7-8495F1909995}" destId="{23C46748-5296-4954-A7BE-14FF678FB606}" srcOrd="1" destOrd="0" presId="urn:microsoft.com/office/officeart/2018/2/layout/IconLabelList"/>
    <dgm:cxn modelId="{375F48B9-DF54-4DC9-B687-4CB5DE3F2922}" type="presParOf" srcId="{10C872F0-4EBA-478C-BCA7-8495F1909995}" destId="{692898D3-BDBF-4196-B602-7C267A7DBD56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BF7CFAC-A5BC-4FBF-9E7B-13D3BC634595}" type="doc">
      <dgm:prSet loTypeId="urn:microsoft.com/office/officeart/2008/layout/LinedList" loCatId="list" qsTypeId="urn:microsoft.com/office/officeart/2005/8/quickstyle/simple1" qsCatId="simple" csTypeId="urn:microsoft.com/office/officeart/2005/8/colors/accent5_2" csCatId="accent5"/>
      <dgm:spPr/>
      <dgm:t>
        <a:bodyPr/>
        <a:lstStyle/>
        <a:p>
          <a:endParaRPr lang="en-US"/>
        </a:p>
      </dgm:t>
    </dgm:pt>
    <dgm:pt modelId="{9B1E6B3C-450F-418E-8310-649E54849509}">
      <dgm:prSet/>
      <dgm:spPr/>
      <dgm:t>
        <a:bodyPr/>
        <a:lstStyle/>
        <a:p>
          <a:r>
            <a:rPr lang="en-US"/>
            <a:t>Lack of consistency with Likert statements</a:t>
          </a:r>
        </a:p>
      </dgm:t>
    </dgm:pt>
    <dgm:pt modelId="{CA73EDA9-C1A9-4C9D-B959-E8B24C49AB6C}" type="parTrans" cxnId="{1D97EFB2-9F01-470C-B475-42A7B9B4B850}">
      <dgm:prSet/>
      <dgm:spPr/>
      <dgm:t>
        <a:bodyPr/>
        <a:lstStyle/>
        <a:p>
          <a:endParaRPr lang="en-US"/>
        </a:p>
      </dgm:t>
    </dgm:pt>
    <dgm:pt modelId="{ACA2D1AE-8E0D-43A6-95CB-17DE5012580C}" type="sibTrans" cxnId="{1D97EFB2-9F01-470C-B475-42A7B9B4B850}">
      <dgm:prSet/>
      <dgm:spPr/>
      <dgm:t>
        <a:bodyPr/>
        <a:lstStyle/>
        <a:p>
          <a:endParaRPr lang="en-US"/>
        </a:p>
      </dgm:t>
    </dgm:pt>
    <dgm:pt modelId="{3DE08F1B-01C9-4B8C-A1B3-725D175B28A3}">
      <dgm:prSet/>
      <dgm:spPr/>
      <dgm:t>
        <a:bodyPr/>
        <a:lstStyle/>
        <a:p>
          <a:r>
            <a:rPr lang="en-US"/>
            <a:t>Limitations for creating an automated survey</a:t>
          </a:r>
        </a:p>
      </dgm:t>
    </dgm:pt>
    <dgm:pt modelId="{45CDD41E-604F-46BA-A3EF-0ABEEBC9E600}" type="parTrans" cxnId="{7CBA44DF-1AE3-4C20-842A-AF60DA7175E6}">
      <dgm:prSet/>
      <dgm:spPr/>
      <dgm:t>
        <a:bodyPr/>
        <a:lstStyle/>
        <a:p>
          <a:endParaRPr lang="en-US"/>
        </a:p>
      </dgm:t>
    </dgm:pt>
    <dgm:pt modelId="{C9E0BAFD-75AB-41C2-A05D-6F2B072955FB}" type="sibTrans" cxnId="{7CBA44DF-1AE3-4C20-842A-AF60DA7175E6}">
      <dgm:prSet/>
      <dgm:spPr/>
      <dgm:t>
        <a:bodyPr/>
        <a:lstStyle/>
        <a:p>
          <a:endParaRPr lang="en-US"/>
        </a:p>
      </dgm:t>
    </dgm:pt>
    <dgm:pt modelId="{72E1714E-1417-47D8-BF4E-5B699FBC7F62}">
      <dgm:prSet/>
      <dgm:spPr/>
      <dgm:t>
        <a:bodyPr/>
        <a:lstStyle/>
        <a:p>
          <a:r>
            <a:rPr lang="en-US"/>
            <a:t>Not all courses offered in different modalities</a:t>
          </a:r>
        </a:p>
      </dgm:t>
    </dgm:pt>
    <dgm:pt modelId="{05EEA553-26C2-4C58-8661-D2B1FE540000}" type="parTrans" cxnId="{33E27874-B76B-47EC-A297-749D8A78AB81}">
      <dgm:prSet/>
      <dgm:spPr/>
      <dgm:t>
        <a:bodyPr/>
        <a:lstStyle/>
        <a:p>
          <a:endParaRPr lang="en-US"/>
        </a:p>
      </dgm:t>
    </dgm:pt>
    <dgm:pt modelId="{60E8E1EC-6478-4251-AA7A-AEC816C2FC1B}" type="sibTrans" cxnId="{33E27874-B76B-47EC-A297-749D8A78AB81}">
      <dgm:prSet/>
      <dgm:spPr/>
      <dgm:t>
        <a:bodyPr/>
        <a:lstStyle/>
        <a:p>
          <a:endParaRPr lang="en-US"/>
        </a:p>
      </dgm:t>
    </dgm:pt>
    <dgm:pt modelId="{CDCF1624-EA6B-4045-97CF-68707428A94E}" type="pres">
      <dgm:prSet presAssocID="{7BF7CFAC-A5BC-4FBF-9E7B-13D3BC634595}" presName="vert0" presStyleCnt="0">
        <dgm:presLayoutVars>
          <dgm:dir/>
          <dgm:animOne val="branch"/>
          <dgm:animLvl val="lvl"/>
        </dgm:presLayoutVars>
      </dgm:prSet>
      <dgm:spPr/>
    </dgm:pt>
    <dgm:pt modelId="{FC1E5FAE-F24B-4AC8-9734-F76DF68AEB9B}" type="pres">
      <dgm:prSet presAssocID="{9B1E6B3C-450F-418E-8310-649E54849509}" presName="thickLine" presStyleLbl="alignNode1" presStyleIdx="0" presStyleCnt="3"/>
      <dgm:spPr/>
    </dgm:pt>
    <dgm:pt modelId="{86D4FAF3-A65E-40A6-8221-4E511F5F30D6}" type="pres">
      <dgm:prSet presAssocID="{9B1E6B3C-450F-418E-8310-649E54849509}" presName="horz1" presStyleCnt="0"/>
      <dgm:spPr/>
    </dgm:pt>
    <dgm:pt modelId="{76B55A90-1EB0-44DC-8F2F-5CC8552FB175}" type="pres">
      <dgm:prSet presAssocID="{9B1E6B3C-450F-418E-8310-649E54849509}" presName="tx1" presStyleLbl="revTx" presStyleIdx="0" presStyleCnt="3"/>
      <dgm:spPr/>
    </dgm:pt>
    <dgm:pt modelId="{D0079445-1A11-4A64-8A5C-F80B5A46006C}" type="pres">
      <dgm:prSet presAssocID="{9B1E6B3C-450F-418E-8310-649E54849509}" presName="vert1" presStyleCnt="0"/>
      <dgm:spPr/>
    </dgm:pt>
    <dgm:pt modelId="{E645F992-4109-45B7-9B7F-9B6832DF3813}" type="pres">
      <dgm:prSet presAssocID="{3DE08F1B-01C9-4B8C-A1B3-725D175B28A3}" presName="thickLine" presStyleLbl="alignNode1" presStyleIdx="1" presStyleCnt="3"/>
      <dgm:spPr/>
    </dgm:pt>
    <dgm:pt modelId="{393E045D-E2F7-4F5C-B3B2-2B2C0DE045DB}" type="pres">
      <dgm:prSet presAssocID="{3DE08F1B-01C9-4B8C-A1B3-725D175B28A3}" presName="horz1" presStyleCnt="0"/>
      <dgm:spPr/>
    </dgm:pt>
    <dgm:pt modelId="{26ABE511-BBE3-4653-88EA-6ED5B9CD682E}" type="pres">
      <dgm:prSet presAssocID="{3DE08F1B-01C9-4B8C-A1B3-725D175B28A3}" presName="tx1" presStyleLbl="revTx" presStyleIdx="1" presStyleCnt="3"/>
      <dgm:spPr/>
    </dgm:pt>
    <dgm:pt modelId="{989EEF05-EB37-4877-8448-26FD5C739AE5}" type="pres">
      <dgm:prSet presAssocID="{3DE08F1B-01C9-4B8C-A1B3-725D175B28A3}" presName="vert1" presStyleCnt="0"/>
      <dgm:spPr/>
    </dgm:pt>
    <dgm:pt modelId="{8B247802-8218-4319-ACBB-34D05FA909DF}" type="pres">
      <dgm:prSet presAssocID="{72E1714E-1417-47D8-BF4E-5B699FBC7F62}" presName="thickLine" presStyleLbl="alignNode1" presStyleIdx="2" presStyleCnt="3"/>
      <dgm:spPr/>
    </dgm:pt>
    <dgm:pt modelId="{A1C9CFAF-F349-4BFA-AB64-02849DF83613}" type="pres">
      <dgm:prSet presAssocID="{72E1714E-1417-47D8-BF4E-5B699FBC7F62}" presName="horz1" presStyleCnt="0"/>
      <dgm:spPr/>
    </dgm:pt>
    <dgm:pt modelId="{634E0EDF-8212-4241-95A2-A6D1A78CFBA9}" type="pres">
      <dgm:prSet presAssocID="{72E1714E-1417-47D8-BF4E-5B699FBC7F62}" presName="tx1" presStyleLbl="revTx" presStyleIdx="2" presStyleCnt="3"/>
      <dgm:spPr/>
    </dgm:pt>
    <dgm:pt modelId="{07DE5008-3E13-48E5-AF55-D1D7FF94DCA3}" type="pres">
      <dgm:prSet presAssocID="{72E1714E-1417-47D8-BF4E-5B699FBC7F62}" presName="vert1" presStyleCnt="0"/>
      <dgm:spPr/>
    </dgm:pt>
  </dgm:ptLst>
  <dgm:cxnLst>
    <dgm:cxn modelId="{3462AA04-CB5B-4F2B-9455-131AE96E6B2E}" type="presOf" srcId="{72E1714E-1417-47D8-BF4E-5B699FBC7F62}" destId="{634E0EDF-8212-4241-95A2-A6D1A78CFBA9}" srcOrd="0" destOrd="0" presId="urn:microsoft.com/office/officeart/2008/layout/LinedList"/>
    <dgm:cxn modelId="{35D1076F-4C0A-4400-91C9-D202B3CE0790}" type="presOf" srcId="{7BF7CFAC-A5BC-4FBF-9E7B-13D3BC634595}" destId="{CDCF1624-EA6B-4045-97CF-68707428A94E}" srcOrd="0" destOrd="0" presId="urn:microsoft.com/office/officeart/2008/layout/LinedList"/>
    <dgm:cxn modelId="{33E27874-B76B-47EC-A297-749D8A78AB81}" srcId="{7BF7CFAC-A5BC-4FBF-9E7B-13D3BC634595}" destId="{72E1714E-1417-47D8-BF4E-5B699FBC7F62}" srcOrd="2" destOrd="0" parTransId="{05EEA553-26C2-4C58-8661-D2B1FE540000}" sibTransId="{60E8E1EC-6478-4251-AA7A-AEC816C2FC1B}"/>
    <dgm:cxn modelId="{C5644179-180D-4FD6-B3F1-5F1B05D9B0E3}" type="presOf" srcId="{3DE08F1B-01C9-4B8C-A1B3-725D175B28A3}" destId="{26ABE511-BBE3-4653-88EA-6ED5B9CD682E}" srcOrd="0" destOrd="0" presId="urn:microsoft.com/office/officeart/2008/layout/LinedList"/>
    <dgm:cxn modelId="{1D97EFB2-9F01-470C-B475-42A7B9B4B850}" srcId="{7BF7CFAC-A5BC-4FBF-9E7B-13D3BC634595}" destId="{9B1E6B3C-450F-418E-8310-649E54849509}" srcOrd="0" destOrd="0" parTransId="{CA73EDA9-C1A9-4C9D-B959-E8B24C49AB6C}" sibTransId="{ACA2D1AE-8E0D-43A6-95CB-17DE5012580C}"/>
    <dgm:cxn modelId="{7CBA44DF-1AE3-4C20-842A-AF60DA7175E6}" srcId="{7BF7CFAC-A5BC-4FBF-9E7B-13D3BC634595}" destId="{3DE08F1B-01C9-4B8C-A1B3-725D175B28A3}" srcOrd="1" destOrd="0" parTransId="{45CDD41E-604F-46BA-A3EF-0ABEEBC9E600}" sibTransId="{C9E0BAFD-75AB-41C2-A05D-6F2B072955FB}"/>
    <dgm:cxn modelId="{0757E0EE-B7C2-4417-9B43-FC2E6EB23AB1}" type="presOf" srcId="{9B1E6B3C-450F-418E-8310-649E54849509}" destId="{76B55A90-1EB0-44DC-8F2F-5CC8552FB175}" srcOrd="0" destOrd="0" presId="urn:microsoft.com/office/officeart/2008/layout/LinedList"/>
    <dgm:cxn modelId="{EDFECACA-AC54-4641-9999-5E4215010D85}" type="presParOf" srcId="{CDCF1624-EA6B-4045-97CF-68707428A94E}" destId="{FC1E5FAE-F24B-4AC8-9734-F76DF68AEB9B}" srcOrd="0" destOrd="0" presId="urn:microsoft.com/office/officeart/2008/layout/LinedList"/>
    <dgm:cxn modelId="{95C18956-577B-40A1-8741-1FFDEFB0104B}" type="presParOf" srcId="{CDCF1624-EA6B-4045-97CF-68707428A94E}" destId="{86D4FAF3-A65E-40A6-8221-4E511F5F30D6}" srcOrd="1" destOrd="0" presId="urn:microsoft.com/office/officeart/2008/layout/LinedList"/>
    <dgm:cxn modelId="{8CF22CEF-14C9-436C-B49B-35D9F7739430}" type="presParOf" srcId="{86D4FAF3-A65E-40A6-8221-4E511F5F30D6}" destId="{76B55A90-1EB0-44DC-8F2F-5CC8552FB175}" srcOrd="0" destOrd="0" presId="urn:microsoft.com/office/officeart/2008/layout/LinedList"/>
    <dgm:cxn modelId="{4B3EBBDD-305C-4FA8-8E20-502006446F74}" type="presParOf" srcId="{86D4FAF3-A65E-40A6-8221-4E511F5F30D6}" destId="{D0079445-1A11-4A64-8A5C-F80B5A46006C}" srcOrd="1" destOrd="0" presId="urn:microsoft.com/office/officeart/2008/layout/LinedList"/>
    <dgm:cxn modelId="{30D5619B-1BA9-42D2-A872-9229E225CCF0}" type="presParOf" srcId="{CDCF1624-EA6B-4045-97CF-68707428A94E}" destId="{E645F992-4109-45B7-9B7F-9B6832DF3813}" srcOrd="2" destOrd="0" presId="urn:microsoft.com/office/officeart/2008/layout/LinedList"/>
    <dgm:cxn modelId="{79D4CCB2-8BF8-4575-B246-F77260B9D08C}" type="presParOf" srcId="{CDCF1624-EA6B-4045-97CF-68707428A94E}" destId="{393E045D-E2F7-4F5C-B3B2-2B2C0DE045DB}" srcOrd="3" destOrd="0" presId="urn:microsoft.com/office/officeart/2008/layout/LinedList"/>
    <dgm:cxn modelId="{26BAE107-5CF2-4F25-A874-D1BF145EFCD3}" type="presParOf" srcId="{393E045D-E2F7-4F5C-B3B2-2B2C0DE045DB}" destId="{26ABE511-BBE3-4653-88EA-6ED5B9CD682E}" srcOrd="0" destOrd="0" presId="urn:microsoft.com/office/officeart/2008/layout/LinedList"/>
    <dgm:cxn modelId="{9B275A2A-5F3F-4470-A139-46ABAD9AB519}" type="presParOf" srcId="{393E045D-E2F7-4F5C-B3B2-2B2C0DE045DB}" destId="{989EEF05-EB37-4877-8448-26FD5C739AE5}" srcOrd="1" destOrd="0" presId="urn:microsoft.com/office/officeart/2008/layout/LinedList"/>
    <dgm:cxn modelId="{A1A51CEC-4597-4B63-90A1-BC5A3D5A00CD}" type="presParOf" srcId="{CDCF1624-EA6B-4045-97CF-68707428A94E}" destId="{8B247802-8218-4319-ACBB-34D05FA909DF}" srcOrd="4" destOrd="0" presId="urn:microsoft.com/office/officeart/2008/layout/LinedList"/>
    <dgm:cxn modelId="{EF9F6479-09A3-4336-9EDB-7E338D2A89B3}" type="presParOf" srcId="{CDCF1624-EA6B-4045-97CF-68707428A94E}" destId="{A1C9CFAF-F349-4BFA-AB64-02849DF83613}" srcOrd="5" destOrd="0" presId="urn:microsoft.com/office/officeart/2008/layout/LinedList"/>
    <dgm:cxn modelId="{8CB06C71-66D7-41FA-9032-EA01572547A7}" type="presParOf" srcId="{A1C9CFAF-F349-4BFA-AB64-02849DF83613}" destId="{634E0EDF-8212-4241-95A2-A6D1A78CFBA9}" srcOrd="0" destOrd="0" presId="urn:microsoft.com/office/officeart/2008/layout/LinedList"/>
    <dgm:cxn modelId="{09F04AB9-67F6-4643-9DCF-1CADAC616F3C}" type="presParOf" srcId="{A1C9CFAF-F349-4BFA-AB64-02849DF83613}" destId="{07DE5008-3E13-48E5-AF55-D1D7FF94DCA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F4B9F2-B16A-4D6B-8704-126605B40B96}">
      <dsp:nvSpPr>
        <dsp:cNvPr id="0" name=""/>
        <dsp:cNvSpPr/>
      </dsp:nvSpPr>
      <dsp:spPr>
        <a:xfrm>
          <a:off x="0" y="2703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6C7FB8-BDBD-468F-BDBD-A9DD4B0DB82E}">
      <dsp:nvSpPr>
        <dsp:cNvPr id="0" name=""/>
        <dsp:cNvSpPr/>
      </dsp:nvSpPr>
      <dsp:spPr>
        <a:xfrm>
          <a:off x="0" y="2703"/>
          <a:ext cx="6900512" cy="184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t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b="1" kern="1200"/>
            <a:t>Team Mentor: </a:t>
          </a:r>
          <a:r>
            <a:rPr lang="en-US" sz="4100" kern="1200"/>
            <a:t>Fred Stemple, Garrett Community College</a:t>
          </a:r>
        </a:p>
      </dsp:txBody>
      <dsp:txXfrm>
        <a:off x="0" y="2703"/>
        <a:ext cx="6900512" cy="1843578"/>
      </dsp:txXfrm>
    </dsp:sp>
    <dsp:sp modelId="{FD66F12C-7739-4133-8C47-517D78FFB3FA}">
      <dsp:nvSpPr>
        <dsp:cNvPr id="0" name=""/>
        <dsp:cNvSpPr/>
      </dsp:nvSpPr>
      <dsp:spPr>
        <a:xfrm>
          <a:off x="0" y="1846281"/>
          <a:ext cx="690051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02FE61-8490-4FD8-8C75-B3D25D15CB51}">
      <dsp:nvSpPr>
        <dsp:cNvPr id="0" name=""/>
        <dsp:cNvSpPr/>
      </dsp:nvSpPr>
      <dsp:spPr>
        <a:xfrm>
          <a:off x="0" y="1846281"/>
          <a:ext cx="6900512" cy="184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t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b="1" kern="1200"/>
            <a:t>Consultant: </a:t>
          </a:r>
          <a:r>
            <a:rPr lang="en-US" sz="4100" kern="1200"/>
            <a:t>Dr. Michelle Kloss, Carroll Community College</a:t>
          </a:r>
        </a:p>
      </dsp:txBody>
      <dsp:txXfrm>
        <a:off x="0" y="1846281"/>
        <a:ext cx="6900512" cy="1843578"/>
      </dsp:txXfrm>
    </dsp:sp>
    <dsp:sp modelId="{C41268E8-1E3D-416E-BC5E-70868F7C28DE}">
      <dsp:nvSpPr>
        <dsp:cNvPr id="0" name=""/>
        <dsp:cNvSpPr/>
      </dsp:nvSpPr>
      <dsp:spPr>
        <a:xfrm>
          <a:off x="0" y="3689859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EA1ACB-AAF4-4053-93B4-10997C73CDEE}">
      <dsp:nvSpPr>
        <dsp:cNvPr id="0" name=""/>
        <dsp:cNvSpPr/>
      </dsp:nvSpPr>
      <dsp:spPr>
        <a:xfrm>
          <a:off x="0" y="3689859"/>
          <a:ext cx="6900512" cy="184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t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b="1" kern="1200"/>
            <a:t>DOLLI:</a:t>
          </a:r>
          <a:r>
            <a:rPr lang="en-US" sz="4100" kern="1200"/>
            <a:t>  Database of Online Learning Information</a:t>
          </a:r>
        </a:p>
      </dsp:txBody>
      <dsp:txXfrm>
        <a:off x="0" y="3689859"/>
        <a:ext cx="6900512" cy="18435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853C93-6452-4568-8014-CB61DAA5FFA6}">
      <dsp:nvSpPr>
        <dsp:cNvPr id="0" name=""/>
        <dsp:cNvSpPr/>
      </dsp:nvSpPr>
      <dsp:spPr>
        <a:xfrm>
          <a:off x="0" y="3275482"/>
          <a:ext cx="10515600" cy="107508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Implement survey with advising support to intervene when students try to register for modalities that are not a good match</a:t>
          </a:r>
          <a:r>
            <a:rPr lang="en-US" sz="2500" kern="1200">
              <a:latin typeface="Calibri Light" panose="020F0302020204030204"/>
            </a:rPr>
            <a:t> (stretch goal)</a:t>
          </a:r>
        </a:p>
      </dsp:txBody>
      <dsp:txXfrm>
        <a:off x="0" y="3275482"/>
        <a:ext cx="10515600" cy="1075086"/>
      </dsp:txXfrm>
    </dsp:sp>
    <dsp:sp modelId="{C9CB53A0-187A-4E0E-8F96-0541389FF135}">
      <dsp:nvSpPr>
        <dsp:cNvPr id="0" name=""/>
        <dsp:cNvSpPr/>
      </dsp:nvSpPr>
      <dsp:spPr>
        <a:xfrm rot="10800000">
          <a:off x="0" y="1638125"/>
          <a:ext cx="10515600" cy="1653482"/>
        </a:xfrm>
        <a:prstGeom prst="upArrowCallou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Develop a self-guided “placement” survey students can use to determine which modality may be best for them </a:t>
          </a:r>
        </a:p>
      </dsp:txBody>
      <dsp:txXfrm rot="10800000">
        <a:off x="0" y="1638125"/>
        <a:ext cx="10515600" cy="1074383"/>
      </dsp:txXfrm>
    </dsp:sp>
    <dsp:sp modelId="{F33CAF09-A474-47CD-A386-B50E7AC33D54}">
      <dsp:nvSpPr>
        <dsp:cNvPr id="0" name=""/>
        <dsp:cNvSpPr/>
      </dsp:nvSpPr>
      <dsp:spPr>
        <a:xfrm rot="10800000">
          <a:off x="0" y="769"/>
          <a:ext cx="10515600" cy="1653482"/>
        </a:xfrm>
        <a:prstGeom prst="upArrowCallou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Develop common definitions of various class modalities </a:t>
          </a:r>
        </a:p>
      </dsp:txBody>
      <dsp:txXfrm rot="10800000">
        <a:off x="0" y="769"/>
        <a:ext cx="10515600" cy="107438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2D7AA7-4865-4A0C-A2C2-AFC67A16E1D6}">
      <dsp:nvSpPr>
        <dsp:cNvPr id="0" name=""/>
        <dsp:cNvSpPr/>
      </dsp:nvSpPr>
      <dsp:spPr>
        <a:xfrm>
          <a:off x="0" y="2703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6E5922-B71F-4212-AB88-07E4F121998B}">
      <dsp:nvSpPr>
        <dsp:cNvPr id="0" name=""/>
        <dsp:cNvSpPr/>
      </dsp:nvSpPr>
      <dsp:spPr>
        <a:xfrm>
          <a:off x="0" y="2703"/>
          <a:ext cx="6900512" cy="184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/>
            <a:t>Exponential increase in modalities since COVID</a:t>
          </a:r>
        </a:p>
      </dsp:txBody>
      <dsp:txXfrm>
        <a:off x="0" y="2703"/>
        <a:ext cx="6900512" cy="1843578"/>
      </dsp:txXfrm>
    </dsp:sp>
    <dsp:sp modelId="{5D7787DA-671E-484D-B028-F1B9A12FCDB2}">
      <dsp:nvSpPr>
        <dsp:cNvPr id="0" name=""/>
        <dsp:cNvSpPr/>
      </dsp:nvSpPr>
      <dsp:spPr>
        <a:xfrm>
          <a:off x="0" y="1846281"/>
          <a:ext cx="690051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CC17A0-098A-45C0-B664-F2E161A53688}">
      <dsp:nvSpPr>
        <dsp:cNvPr id="0" name=""/>
        <dsp:cNvSpPr/>
      </dsp:nvSpPr>
      <dsp:spPr>
        <a:xfrm>
          <a:off x="0" y="1846281"/>
          <a:ext cx="6900512" cy="184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/>
            <a:t>Faculty, staff, and students are confused about differences</a:t>
          </a:r>
        </a:p>
      </dsp:txBody>
      <dsp:txXfrm>
        <a:off x="0" y="1846281"/>
        <a:ext cx="6900512" cy="1843578"/>
      </dsp:txXfrm>
    </dsp:sp>
    <dsp:sp modelId="{945C87FB-75A9-41AE-9CA4-AD02F7C0925B}">
      <dsp:nvSpPr>
        <dsp:cNvPr id="0" name=""/>
        <dsp:cNvSpPr/>
      </dsp:nvSpPr>
      <dsp:spPr>
        <a:xfrm>
          <a:off x="0" y="3689859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A7F849-58E2-4A4D-A179-B84A90862C58}">
      <dsp:nvSpPr>
        <dsp:cNvPr id="0" name=""/>
        <dsp:cNvSpPr/>
      </dsp:nvSpPr>
      <dsp:spPr>
        <a:xfrm>
          <a:off x="0" y="3689859"/>
          <a:ext cx="6900512" cy="184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/>
            <a:t>Students may not select courses that fit well with their academic &amp; lifestyle needs </a:t>
          </a:r>
        </a:p>
      </dsp:txBody>
      <dsp:txXfrm>
        <a:off x="0" y="3689859"/>
        <a:ext cx="6900512" cy="184357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07CB21-A3EC-4881-861F-8857CE501D6F}">
      <dsp:nvSpPr>
        <dsp:cNvPr id="0" name=""/>
        <dsp:cNvSpPr/>
      </dsp:nvSpPr>
      <dsp:spPr>
        <a:xfrm>
          <a:off x="1212569" y="987878"/>
          <a:ext cx="1300252" cy="130025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1D6925-3C1A-4B68-BA67-2438B649106B}">
      <dsp:nvSpPr>
        <dsp:cNvPr id="0" name=""/>
        <dsp:cNvSpPr/>
      </dsp:nvSpPr>
      <dsp:spPr>
        <a:xfrm>
          <a:off x="417971" y="2644665"/>
          <a:ext cx="28894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Common definitions for each course modality</a:t>
          </a:r>
        </a:p>
      </dsp:txBody>
      <dsp:txXfrm>
        <a:off x="417971" y="2644665"/>
        <a:ext cx="2889450" cy="720000"/>
      </dsp:txXfrm>
    </dsp:sp>
    <dsp:sp modelId="{288C0ECB-9182-426B-A641-B373F9C3F38E}">
      <dsp:nvSpPr>
        <dsp:cNvPr id="0" name=""/>
        <dsp:cNvSpPr/>
      </dsp:nvSpPr>
      <dsp:spPr>
        <a:xfrm>
          <a:off x="4607673" y="987878"/>
          <a:ext cx="1300252" cy="130025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5AF85B-1129-4FDA-85B1-CA482285BD6B}">
      <dsp:nvSpPr>
        <dsp:cNvPr id="0" name=""/>
        <dsp:cNvSpPr/>
      </dsp:nvSpPr>
      <dsp:spPr>
        <a:xfrm>
          <a:off x="3813075" y="2644665"/>
          <a:ext cx="28894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Students have a tool to focus their thinking on which modality best fits their needs</a:t>
          </a:r>
        </a:p>
      </dsp:txBody>
      <dsp:txXfrm>
        <a:off x="3813075" y="2644665"/>
        <a:ext cx="2889450" cy="720000"/>
      </dsp:txXfrm>
    </dsp:sp>
    <dsp:sp modelId="{ECC57828-450A-40DF-A29D-AC9318D12870}">
      <dsp:nvSpPr>
        <dsp:cNvPr id="0" name=""/>
        <dsp:cNvSpPr/>
      </dsp:nvSpPr>
      <dsp:spPr>
        <a:xfrm>
          <a:off x="8002777" y="987878"/>
          <a:ext cx="1300252" cy="130025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2898D3-BDBF-4196-B602-7C267A7DBD56}">
      <dsp:nvSpPr>
        <dsp:cNvPr id="0" name=""/>
        <dsp:cNvSpPr/>
      </dsp:nvSpPr>
      <dsp:spPr>
        <a:xfrm>
          <a:off x="7208178" y="2644665"/>
          <a:ext cx="28894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Focus on student success</a:t>
          </a:r>
        </a:p>
      </dsp:txBody>
      <dsp:txXfrm>
        <a:off x="7208178" y="2644665"/>
        <a:ext cx="2889450" cy="7200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1E5FAE-F24B-4AC8-9734-F76DF68AEB9B}">
      <dsp:nvSpPr>
        <dsp:cNvPr id="0" name=""/>
        <dsp:cNvSpPr/>
      </dsp:nvSpPr>
      <dsp:spPr>
        <a:xfrm>
          <a:off x="0" y="2125"/>
          <a:ext cx="1051560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B55A90-1EB0-44DC-8F2F-5CC8552FB175}">
      <dsp:nvSpPr>
        <dsp:cNvPr id="0" name=""/>
        <dsp:cNvSpPr/>
      </dsp:nvSpPr>
      <dsp:spPr>
        <a:xfrm>
          <a:off x="0" y="2125"/>
          <a:ext cx="10515600" cy="14494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t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/>
            <a:t>Lack of consistency with Likert statements</a:t>
          </a:r>
        </a:p>
      </dsp:txBody>
      <dsp:txXfrm>
        <a:off x="0" y="2125"/>
        <a:ext cx="10515600" cy="1449431"/>
      </dsp:txXfrm>
    </dsp:sp>
    <dsp:sp modelId="{E645F992-4109-45B7-9B7F-9B6832DF3813}">
      <dsp:nvSpPr>
        <dsp:cNvPr id="0" name=""/>
        <dsp:cNvSpPr/>
      </dsp:nvSpPr>
      <dsp:spPr>
        <a:xfrm>
          <a:off x="0" y="1451556"/>
          <a:ext cx="1051560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ABE511-BBE3-4653-88EA-6ED5B9CD682E}">
      <dsp:nvSpPr>
        <dsp:cNvPr id="0" name=""/>
        <dsp:cNvSpPr/>
      </dsp:nvSpPr>
      <dsp:spPr>
        <a:xfrm>
          <a:off x="0" y="1451556"/>
          <a:ext cx="10515600" cy="14494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t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/>
            <a:t>Limitations for creating an automated survey</a:t>
          </a:r>
        </a:p>
      </dsp:txBody>
      <dsp:txXfrm>
        <a:off x="0" y="1451556"/>
        <a:ext cx="10515600" cy="1449431"/>
      </dsp:txXfrm>
    </dsp:sp>
    <dsp:sp modelId="{8B247802-8218-4319-ACBB-34D05FA909DF}">
      <dsp:nvSpPr>
        <dsp:cNvPr id="0" name=""/>
        <dsp:cNvSpPr/>
      </dsp:nvSpPr>
      <dsp:spPr>
        <a:xfrm>
          <a:off x="0" y="2900987"/>
          <a:ext cx="1051560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4E0EDF-8212-4241-95A2-A6D1A78CFBA9}">
      <dsp:nvSpPr>
        <dsp:cNvPr id="0" name=""/>
        <dsp:cNvSpPr/>
      </dsp:nvSpPr>
      <dsp:spPr>
        <a:xfrm>
          <a:off x="0" y="2900987"/>
          <a:ext cx="10515600" cy="14494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t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/>
            <a:t>Not all courses offered in different modalities</a:t>
          </a:r>
        </a:p>
      </dsp:txBody>
      <dsp:txXfrm>
        <a:off x="0" y="2900987"/>
        <a:ext cx="10515600" cy="14494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910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628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584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253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28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747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45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130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114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869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271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65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5" r:id="rId1"/>
    <p:sldLayoutId id="2147484176" r:id="rId2"/>
    <p:sldLayoutId id="2147484177" r:id="rId3"/>
    <p:sldLayoutId id="2147484178" r:id="rId4"/>
    <p:sldLayoutId id="2147484179" r:id="rId5"/>
    <p:sldLayoutId id="2147484180" r:id="rId6"/>
    <p:sldLayoutId id="2147484181" r:id="rId7"/>
    <p:sldLayoutId id="2147484182" r:id="rId8"/>
    <p:sldLayoutId id="2147484183" r:id="rId9"/>
    <p:sldLayoutId id="2147484184" r:id="rId10"/>
    <p:sldLayoutId id="21474841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9D32F93-50AC-4C46-A5DB-291C60DDB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5200" y="1383528"/>
            <a:ext cx="5925989" cy="3167510"/>
          </a:xfrm>
        </p:spPr>
        <p:txBody>
          <a:bodyPr anchor="b">
            <a:normAutofit/>
          </a:bodyPr>
          <a:lstStyle/>
          <a:p>
            <a:pPr algn="r"/>
            <a:r>
              <a:rPr lang="en-US" sz="7400">
                <a:cs typeface="Calibri Light"/>
              </a:rPr>
              <a:t>What type of class is right for me?</a:t>
            </a:r>
            <a:endParaRPr lang="en-US" sz="74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5201" y="4582814"/>
            <a:ext cx="5925987" cy="1312657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>
                <a:ea typeface="+mn-lt"/>
                <a:cs typeface="+mn-lt"/>
              </a:rPr>
              <a:t>Self-directed evaluation of institutional modalities in a post-COVID world </a:t>
            </a:r>
            <a:endParaRPr lang="en-US"/>
          </a:p>
        </p:txBody>
      </p:sp>
      <p:pic>
        <p:nvPicPr>
          <p:cNvPr id="4" name="Picture 4" descr="MOLLI logo">
            <a:extLst>
              <a:ext uri="{FF2B5EF4-FFF2-40B4-BE49-F238E27FC236}">
                <a16:creationId xmlns:a16="http://schemas.microsoft.com/office/drawing/2014/main" id="{1239A998-87F1-1B96-3B2A-0654613D5A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1547" y="3629130"/>
            <a:ext cx="2621772" cy="1378544"/>
          </a:xfrm>
          <a:prstGeom prst="rect">
            <a:avLst/>
          </a:prstGeom>
        </p:spPr>
      </p:pic>
      <p:pic>
        <p:nvPicPr>
          <p:cNvPr id="5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4A9FFBE0-DED6-3519-11DA-D7AF7D1398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6031" y="1568866"/>
            <a:ext cx="3448753" cy="1105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Pen placed on top of a signature line">
            <a:extLst>
              <a:ext uri="{FF2B5EF4-FFF2-40B4-BE49-F238E27FC236}">
                <a16:creationId xmlns:a16="http://schemas.microsoft.com/office/drawing/2014/main" id="{CC86E1BD-2AF6-82BB-DC9D-34E45AD1FF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1053" y="1748195"/>
            <a:ext cx="4777381" cy="3188901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7DE9635-DD20-D5FF-7339-ACE8EB7C1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479493"/>
            <a:ext cx="5257800" cy="1325563"/>
          </a:xfrm>
        </p:spPr>
        <p:txBody>
          <a:bodyPr>
            <a:normAutofit/>
          </a:bodyPr>
          <a:lstStyle/>
          <a:p>
            <a:r>
              <a:rPr lang="en-US">
                <a:cs typeface="Calibri Light"/>
              </a:rPr>
              <a:t>Step 3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03D681-E262-7F7C-F752-52B98DEB06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984443"/>
            <a:ext cx="5257800" cy="419252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>
                <a:ea typeface="+mn-lt"/>
                <a:cs typeface="+mn-lt"/>
              </a:rPr>
              <a:t>A student-friendly course modality survey was created.  </a:t>
            </a:r>
            <a:endParaRPr lang="en-US">
              <a:cs typeface="Calibri" panose="020F0502020204030204"/>
            </a:endParaRPr>
          </a:p>
          <a:p>
            <a:endParaRPr lang="en-US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5565900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A72E3A-0C7A-DECC-88D5-227A4AC86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Common Definitions</a:t>
            </a:r>
          </a:p>
        </p:txBody>
      </p:sp>
      <p:pic>
        <p:nvPicPr>
          <p:cNvPr id="4" name="Picture 4" descr="Table&#10;&#10;Description automatically generated">
            <a:extLst>
              <a:ext uri="{FF2B5EF4-FFF2-40B4-BE49-F238E27FC236}">
                <a16:creationId xmlns:a16="http://schemas.microsoft.com/office/drawing/2014/main" id="{C40BA61D-6E19-0F79-E969-C1BDBBDCDF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77316" y="1122398"/>
            <a:ext cx="6780700" cy="4610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6356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2E961F1-4A28-4A5F-BBD4-6E400E5E6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272357"/>
            <a:ext cx="12188824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7F57BEA8-497D-4AA8-8A18-BDCD696B25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68596"/>
            <a:ext cx="12192000" cy="173555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F132E6-60CE-F8E8-04D4-1D720615A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489439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Survey Instrument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82415D3-DDE5-4D63-8CB3-23A5EC581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1479733"/>
            <a:ext cx="2743200" cy="0"/>
          </a:xfrm>
          <a:prstGeom prst="line">
            <a:avLst/>
          </a:prstGeom>
          <a:ln w="19050"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D7193FB-6AE6-4B3B-8F89-56B55DD63B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2201402"/>
            <a:ext cx="12188824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5" descr="Table&#10;&#10;Description automatically generated">
            <a:extLst>
              <a:ext uri="{FF2B5EF4-FFF2-40B4-BE49-F238E27FC236}">
                <a16:creationId xmlns:a16="http://schemas.microsoft.com/office/drawing/2014/main" id="{BA6CEF47-9A7E-F9B7-0F6D-6BBB8FA5A0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0040" y="2845547"/>
            <a:ext cx="11496821" cy="316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3748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E0FC7B-327F-FA1F-5FCA-34EE61D5E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8"/>
            <a:ext cx="10515600" cy="1133499"/>
          </a:xfrm>
        </p:spPr>
        <p:txBody>
          <a:bodyPr>
            <a:normAutofit/>
          </a:bodyPr>
          <a:lstStyle/>
          <a:p>
            <a:pPr algn="ctr"/>
            <a:r>
              <a:rPr lang="en-US" sz="5200">
                <a:cs typeface="Calibri Light"/>
              </a:rPr>
              <a:t>Strengths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01AF725-9327-7ECB-4B03-15ADC2E1F6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6635910"/>
              </p:ext>
            </p:extLst>
          </p:nvPr>
        </p:nvGraphicFramePr>
        <p:xfrm>
          <a:off x="838200" y="182880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611138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8CF80C-CEEB-F2E6-A1E5-6FC02AD050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>
            <a:normAutofit/>
          </a:bodyPr>
          <a:lstStyle/>
          <a:p>
            <a:pPr algn="ctr"/>
            <a:r>
              <a:rPr lang="en-US" sz="5200">
                <a:cs typeface="Calibri Light"/>
              </a:rPr>
              <a:t>Challenges</a:t>
            </a:r>
            <a:endParaRPr lang="en-US" sz="520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3A8E494-089B-590A-33A3-45AC9B50EDD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9258966"/>
              </p:ext>
            </p:extLst>
          </p:nvPr>
        </p:nvGraphicFramePr>
        <p:xfrm>
          <a:off x="838200" y="182880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162772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106EB-B9F4-96C9-08BC-48277AE4EE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Questions</a:t>
            </a:r>
          </a:p>
        </p:txBody>
      </p:sp>
      <p:pic>
        <p:nvPicPr>
          <p:cNvPr id="7" name="Graphic 6" descr="Help">
            <a:extLst>
              <a:ext uri="{FF2B5EF4-FFF2-40B4-BE49-F238E27FC236}">
                <a16:creationId xmlns:a16="http://schemas.microsoft.com/office/drawing/2014/main" id="{66E66C73-56A6-4AF7-BF33-A3AF17F7B5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98900" y="1675227"/>
            <a:ext cx="4394199" cy="439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7748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4" name="Rectangle 83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Freeform: Shape 85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F3CDB7-24AE-533B-86A6-2E94A2683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  <a:cs typeface="Calibri Light"/>
              </a:rPr>
              <a:t>Members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8" name="Arc 87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Content Placeholder 2">
            <a:extLst>
              <a:ext uri="{FF2B5EF4-FFF2-40B4-BE49-F238E27FC236}">
                <a16:creationId xmlns:a16="http://schemas.microsoft.com/office/drawing/2014/main" id="{218309A2-2706-E11A-8971-5244D1A010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>
                <a:ea typeface="+mn-lt"/>
                <a:cs typeface="+mn-lt"/>
              </a:rPr>
              <a:t>Nadine Edwards, Prince George’s Community College </a:t>
            </a:r>
            <a:endParaRPr lang="en-US">
              <a:cs typeface="Calibri" panose="020F0502020204030204"/>
            </a:endParaRPr>
          </a:p>
          <a:p>
            <a:r>
              <a:rPr lang="en-US">
                <a:ea typeface="+mn-lt"/>
                <a:cs typeface="+mn-lt"/>
              </a:rPr>
              <a:t>Lois Entner, Harford Community College </a:t>
            </a:r>
            <a:endParaRPr lang="en-US">
              <a:cs typeface="Calibri" panose="020F0502020204030204"/>
            </a:endParaRPr>
          </a:p>
          <a:p>
            <a:r>
              <a:rPr lang="en-US">
                <a:ea typeface="+mn-lt"/>
                <a:cs typeface="+mn-lt"/>
              </a:rPr>
              <a:t>Kristy Floyd, Chesapeake Community College </a:t>
            </a:r>
            <a:endParaRPr lang="en-US">
              <a:cs typeface="Calibri" panose="020F0502020204030204"/>
            </a:endParaRPr>
          </a:p>
          <a:p>
            <a:r>
              <a:rPr lang="en-US">
                <a:ea typeface="+mn-lt"/>
                <a:cs typeface="+mn-lt"/>
              </a:rPr>
              <a:t>Brianna McGinnis, Carroll Community College</a:t>
            </a:r>
          </a:p>
          <a:p>
            <a:r>
              <a:rPr lang="en-US">
                <a:ea typeface="+mn-lt"/>
                <a:cs typeface="+mn-lt"/>
              </a:rPr>
              <a:t>Kendra Perry, Hagerstown Community College</a:t>
            </a:r>
            <a:endParaRPr lang="en-US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2524907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8DDD66-C821-8A03-02B7-381717632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n-US" sz="5400">
                <a:ea typeface="Calibri Light"/>
                <a:cs typeface="Calibri Light"/>
              </a:rPr>
              <a:t>Other Support</a:t>
            </a:r>
            <a:endParaRPr lang="en-US" sz="5400"/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BD8792C-BD20-8715-FA4F-0BB15A021CF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9423791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868773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Melting glacier">
            <a:extLst>
              <a:ext uri="{FF2B5EF4-FFF2-40B4-BE49-F238E27FC236}">
                <a16:creationId xmlns:a16="http://schemas.microsoft.com/office/drawing/2014/main" id="{F5A1479F-033D-E7CE-B7DB-DF58DF044C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5730"/>
          <a:stretch/>
        </p:blipFill>
        <p:spPr>
          <a:xfrm>
            <a:off x="47057" y="10"/>
            <a:ext cx="12191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60F2DA-6649-50BC-E9C6-8B8EE65A1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3727" y="5345462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Icebreaker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54202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829DB1-C4AA-5B9B-12D0-AE64752A5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>
            <a:normAutofit/>
          </a:bodyPr>
          <a:lstStyle/>
          <a:p>
            <a:r>
              <a:rPr lang="en-US" sz="5200">
                <a:ea typeface="+mj-lt"/>
                <a:cs typeface="+mj-lt"/>
              </a:rPr>
              <a:t>Project Problem Statements</a:t>
            </a:r>
            <a:endParaRPr lang="en-US" sz="5200">
              <a:cs typeface="Calibri Light" panose="020F0302020204030204"/>
            </a:endParaRPr>
          </a:p>
        </p:txBody>
      </p:sp>
      <p:graphicFrame>
        <p:nvGraphicFramePr>
          <p:cNvPr id="74" name="Content Placeholder 2">
            <a:extLst>
              <a:ext uri="{FF2B5EF4-FFF2-40B4-BE49-F238E27FC236}">
                <a16:creationId xmlns:a16="http://schemas.microsoft.com/office/drawing/2014/main" id="{C3DD1067-6A91-CF7F-F6D4-C07850B0D5B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859392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609554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D87044-10F3-6284-92C9-CBFB063A0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n-US" sz="5400">
                <a:cs typeface="Calibri Light"/>
              </a:rPr>
              <a:t>Why?</a:t>
            </a:r>
            <a:endParaRPr lang="en-US" sz="5400"/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AC6E574-E512-C2FD-4D58-0C5431356C4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6158333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070134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E4860A-D702-71CC-A7CA-F17D3E541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93338"/>
            <a:ext cx="9144000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Project Synopsis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00644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Pen placed on top of a signature line">
            <a:extLst>
              <a:ext uri="{FF2B5EF4-FFF2-40B4-BE49-F238E27FC236}">
                <a16:creationId xmlns:a16="http://schemas.microsoft.com/office/drawing/2014/main" id="{CC86E1BD-2AF6-82BB-DC9D-34E45AD1FF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9760" y="3444008"/>
            <a:ext cx="5122239" cy="3413992"/>
          </a:xfrm>
          <a:custGeom>
            <a:avLst/>
            <a:gdLst/>
            <a:ahLst/>
            <a:cxnLst/>
            <a:rect l="l" t="t" r="r" b="b"/>
            <a:pathLst>
              <a:path w="5580942" h="5519103">
                <a:moveTo>
                  <a:pt x="169765" y="0"/>
                </a:moveTo>
                <a:lnTo>
                  <a:pt x="5580942" y="0"/>
                </a:lnTo>
                <a:lnTo>
                  <a:pt x="5580942" y="5519103"/>
                </a:lnTo>
                <a:lnTo>
                  <a:pt x="9100" y="5519103"/>
                </a:lnTo>
                <a:lnTo>
                  <a:pt x="0" y="5474029"/>
                </a:lnTo>
                <a:lnTo>
                  <a:pt x="0" y="169765"/>
                </a:lnTo>
                <a:cubicBezTo>
                  <a:pt x="0" y="76006"/>
                  <a:pt x="76006" y="0"/>
                  <a:pt x="169765" y="0"/>
                </a:cubicBez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7DE9635-DD20-D5FF-7339-ACE8EB7C1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cs typeface="Calibri Light"/>
              </a:rPr>
              <a:t>Step 1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03D681-E262-7F7C-F752-52B98DEB06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93361" cy="435133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>
                <a:ea typeface="+mn-lt"/>
                <a:cs typeface="+mn-lt"/>
              </a:rPr>
              <a:t>Modality definitions and survey questions were gathered and compiled from each Maryland Online institution’s website </a:t>
            </a:r>
            <a:endParaRPr lang="en-US">
              <a:cs typeface="Calibri" panose="020F0502020204030204"/>
            </a:endParaRPr>
          </a:p>
          <a:p>
            <a:endParaRPr lang="en-US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5348482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CFD12-963C-0D22-99C5-73F3F3614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87502" cy="1325563"/>
          </a:xfrm>
        </p:spPr>
        <p:txBody>
          <a:bodyPr>
            <a:normAutofit/>
          </a:bodyPr>
          <a:lstStyle/>
          <a:p>
            <a:r>
              <a:rPr lang="en-US">
                <a:cs typeface="Calibri Light"/>
              </a:rPr>
              <a:t>Step 2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218B5F-5DF6-BE17-8F66-0E5CAB635E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93361" cy="435133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>
                <a:cs typeface="Calibri"/>
              </a:rPr>
              <a:t>Updated definitions with best practices were created for institutions.</a:t>
            </a:r>
          </a:p>
        </p:txBody>
      </p:sp>
      <p:pic>
        <p:nvPicPr>
          <p:cNvPr id="5" name="Picture 4" descr="Pen placed on top of a signature line">
            <a:extLst>
              <a:ext uri="{FF2B5EF4-FFF2-40B4-BE49-F238E27FC236}">
                <a16:creationId xmlns:a16="http://schemas.microsoft.com/office/drawing/2014/main" id="{71D83DCA-271A-5E83-FA6D-B18BC5AD26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251" r="-2" b="-2"/>
          <a:stretch/>
        </p:blipFill>
        <p:spPr>
          <a:xfrm>
            <a:off x="6374920" y="758514"/>
            <a:ext cx="5122238" cy="5122238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884442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27242CB48EE02438F08FEA0D6964905" ma:contentTypeVersion="14" ma:contentTypeDescription="Create a new document." ma:contentTypeScope="" ma:versionID="3436dc9576cd498d0edd9d9aef4c6ca6">
  <xsd:schema xmlns:xsd="http://www.w3.org/2001/XMLSchema" xmlns:xs="http://www.w3.org/2001/XMLSchema" xmlns:p="http://schemas.microsoft.com/office/2006/metadata/properties" xmlns:ns3="cd934782-3d22-4869-998f-23bbf57df808" xmlns:ns4="aa2388f7-1061-44e7-86e9-9e47deb6ef10" targetNamespace="http://schemas.microsoft.com/office/2006/metadata/properties" ma:root="true" ma:fieldsID="0cee927c8c16b370f319b6468e58eb08" ns3:_="" ns4:_="">
    <xsd:import namespace="cd934782-3d22-4869-998f-23bbf57df808"/>
    <xsd:import namespace="aa2388f7-1061-44e7-86e9-9e47deb6ef1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CR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934782-3d22-4869-998f-23bbf57df80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2388f7-1061-44e7-86e9-9e47deb6ef1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cd934782-3d22-4869-998f-23bbf57df808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BE00889-F1FC-4DF3-B8CC-1A768319A4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d934782-3d22-4869-998f-23bbf57df808"/>
    <ds:schemaRef ds:uri="aa2388f7-1061-44e7-86e9-9e47deb6ef1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B569F26-278C-4E80-8A9E-54838FA534B8}">
  <ds:schemaRefs>
    <ds:schemaRef ds:uri="http://purl.org/dc/dcmitype/"/>
    <ds:schemaRef ds:uri="http://purl.org/dc/elements/1.1/"/>
    <ds:schemaRef ds:uri="cd934782-3d22-4869-998f-23bbf57df808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aa2388f7-1061-44e7-86e9-9e47deb6ef10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5289F00B-4DD7-4AB6-B67C-E9E3C12A303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332</Words>
  <Application>Microsoft Office PowerPoint</Application>
  <PresentationFormat>Widescreen</PresentationFormat>
  <Paragraphs>54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What type of class is right for me?</vt:lpstr>
      <vt:lpstr>Members</vt:lpstr>
      <vt:lpstr>Other Support</vt:lpstr>
      <vt:lpstr>Icebreaker</vt:lpstr>
      <vt:lpstr>Project Problem Statements</vt:lpstr>
      <vt:lpstr>Why?</vt:lpstr>
      <vt:lpstr>Project Synopsis</vt:lpstr>
      <vt:lpstr>Step 1</vt:lpstr>
      <vt:lpstr>Step 2</vt:lpstr>
      <vt:lpstr>Step 3</vt:lpstr>
      <vt:lpstr>Common Definitions</vt:lpstr>
      <vt:lpstr>Survey Instrument</vt:lpstr>
      <vt:lpstr>Strengths</vt:lpstr>
      <vt:lpstr>Challenges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Lois Entner</dc:creator>
  <cp:lastModifiedBy>Lois Entner</cp:lastModifiedBy>
  <cp:revision>50</cp:revision>
  <dcterms:created xsi:type="dcterms:W3CDTF">2022-06-24T04:35:23Z</dcterms:created>
  <dcterms:modified xsi:type="dcterms:W3CDTF">2023-04-11T14:29:37Z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0x010100227242CB48EE02438F08FEA0D6964905</vt:lpwstr>
  </property>
</Properties>
</file>