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4"/>
  </p:sldMasterIdLst>
  <p:notesMasterIdLst>
    <p:notesMasterId r:id="rId26"/>
  </p:notesMasterIdLst>
  <p:sldIdLst>
    <p:sldId id="302" r:id="rId5"/>
    <p:sldId id="306" r:id="rId6"/>
    <p:sldId id="300" r:id="rId7"/>
    <p:sldId id="299" r:id="rId8"/>
    <p:sldId id="298" r:id="rId9"/>
    <p:sldId id="296" r:id="rId10"/>
    <p:sldId id="305" r:id="rId11"/>
    <p:sldId id="267" r:id="rId12"/>
    <p:sldId id="275" r:id="rId13"/>
    <p:sldId id="280" r:id="rId14"/>
    <p:sldId id="259" r:id="rId15"/>
    <p:sldId id="301" r:id="rId16"/>
    <p:sldId id="304" r:id="rId17"/>
    <p:sldId id="303" r:id="rId18"/>
    <p:sldId id="288" r:id="rId19"/>
    <p:sldId id="291" r:id="rId20"/>
    <p:sldId id="295" r:id="rId21"/>
    <p:sldId id="285" r:id="rId22"/>
    <p:sldId id="290" r:id="rId23"/>
    <p:sldId id="277"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C16C9-598C-4953-9FAA-4857E9A82A05}" v="10" dt="2023-03-28T20:13:39.491"/>
    <p1510:client id="{1E611067-FCB5-4B99-909E-A66C0D2D3699}" v="6" dt="2023-03-29T14:17:29.330"/>
    <p1510:client id="{47239DF5-999B-4378-93CE-6FA5AC85E889}" v="3" dt="2023-03-16T18:25:06.979"/>
    <p1510:client id="{4895E747-9E2B-427B-A8FF-55A0C4D1568C}" v="47" dt="2023-04-14T02:45:58.765"/>
    <p1510:client id="{54BC446A-FB84-4BD5-957A-F787633EBC45}" v="58" dt="2023-03-29T13:01:18.601"/>
    <p1510:client id="{638A5A77-1E3C-E7E2-0F09-43671B9CD130}" v="544" dt="2023-03-27T18:21:39.369"/>
    <p1510:client id="{AE315FA3-EF45-49CA-8058-DE121AD6ED99}" v="5" dt="2023-04-13T16:07:51.792"/>
    <p1510:client id="{B1F3C64F-2FF7-4F48-9662-109BAEF67024}" v="168" dt="2023-03-28T16:02:58.094"/>
    <p1510:client id="{BAA47400-6D10-2CC7-242E-29693C5A6ED9}" v="25" dt="2023-03-29T14:31:13.540"/>
    <p1510:client id="{CA521796-EE14-4C66-905C-271115B30A9A}" v="169" dt="2023-03-16T18:28:16.624"/>
    <p1510:client id="{CDE20956-B374-4EE5-85AD-3C67C55A2309}" v="38" dt="2023-03-16T18:33:23.903"/>
    <p1510:client id="{EB9E216C-D753-4097-A864-66D8EDED936F}" v="13" dt="2023-04-13T18:59:47.825"/>
    <p1510:client id="{EE7925D4-7A49-4E77-A198-72C6D1171109}" v="1" dt="2023-04-13T18:40:59.6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tka, Kelly A." userId="S::kstetka@ccbcmd.edu::d10f03cc-934e-4dc9-9124-c0f0bffd7791" providerId="AD" clId="Web-{BAA47400-6D10-2CC7-242E-29693C5A6ED9}"/>
    <pc:docChg chg="delSld modSld sldOrd">
      <pc:chgData name="Stetka, Kelly A." userId="S::kstetka@ccbcmd.edu::d10f03cc-934e-4dc9-9124-c0f0bffd7791" providerId="AD" clId="Web-{BAA47400-6D10-2CC7-242E-29693C5A6ED9}" dt="2023-03-29T14:31:13.540" v="177"/>
      <pc:docMkLst>
        <pc:docMk/>
      </pc:docMkLst>
      <pc:sldChg chg="addSp delSp modSp">
        <pc:chgData name="Stetka, Kelly A." userId="S::kstetka@ccbcmd.edu::d10f03cc-934e-4dc9-9124-c0f0bffd7791" providerId="AD" clId="Web-{BAA47400-6D10-2CC7-242E-29693C5A6ED9}" dt="2023-03-29T14:20:16.299" v="168"/>
        <pc:sldMkLst>
          <pc:docMk/>
          <pc:sldMk cId="1955423593" sldId="259"/>
        </pc:sldMkLst>
        <pc:spChg chg="mod">
          <ac:chgData name="Stetka, Kelly A." userId="S::kstetka@ccbcmd.edu::d10f03cc-934e-4dc9-9124-c0f0bffd7791" providerId="AD" clId="Web-{BAA47400-6D10-2CC7-242E-29693C5A6ED9}" dt="2023-03-29T14:20:16.299" v="168"/>
          <ac:spMkLst>
            <pc:docMk/>
            <pc:sldMk cId="1955423593" sldId="259"/>
            <ac:spMk id="2" creationId="{125B03DE-AC80-45B8-8128-C513B6041EE1}"/>
          </ac:spMkLst>
        </pc:spChg>
        <pc:spChg chg="mod ord">
          <ac:chgData name="Stetka, Kelly A." userId="S::kstetka@ccbcmd.edu::d10f03cc-934e-4dc9-9124-c0f0bffd7791" providerId="AD" clId="Web-{BAA47400-6D10-2CC7-242E-29693C5A6ED9}" dt="2023-03-29T14:20:16.299" v="168"/>
          <ac:spMkLst>
            <pc:docMk/>
            <pc:sldMk cId="1955423593" sldId="259"/>
            <ac:spMk id="11" creationId="{6FAA0233-3FE3-2900-FC2E-D5F9215372A8}"/>
          </ac:spMkLst>
        </pc:spChg>
        <pc:spChg chg="del">
          <ac:chgData name="Stetka, Kelly A." userId="S::kstetka@ccbcmd.edu::d10f03cc-934e-4dc9-9124-c0f0bffd7791" providerId="AD" clId="Web-{BAA47400-6D10-2CC7-242E-29693C5A6ED9}" dt="2023-03-29T14:20:16.299" v="168"/>
          <ac:spMkLst>
            <pc:docMk/>
            <pc:sldMk cId="1955423593" sldId="259"/>
            <ac:spMk id="43" creationId="{B16070FD-9EB8-4AC8-A8E2-267228385B79}"/>
          </ac:spMkLst>
        </pc:spChg>
        <pc:spChg chg="add">
          <ac:chgData name="Stetka, Kelly A." userId="S::kstetka@ccbcmd.edu::d10f03cc-934e-4dc9-9124-c0f0bffd7791" providerId="AD" clId="Web-{BAA47400-6D10-2CC7-242E-29693C5A6ED9}" dt="2023-03-29T14:20:16.299" v="168"/>
          <ac:spMkLst>
            <pc:docMk/>
            <pc:sldMk cId="1955423593" sldId="259"/>
            <ac:spMk id="48" creationId="{E009DD9B-5EE2-4C0D-8B2B-351C8C102205}"/>
          </ac:spMkLst>
        </pc:spChg>
        <pc:spChg chg="add">
          <ac:chgData name="Stetka, Kelly A." userId="S::kstetka@ccbcmd.edu::d10f03cc-934e-4dc9-9124-c0f0bffd7791" providerId="AD" clId="Web-{BAA47400-6D10-2CC7-242E-29693C5A6ED9}" dt="2023-03-29T14:20:16.299" v="168"/>
          <ac:spMkLst>
            <pc:docMk/>
            <pc:sldMk cId="1955423593" sldId="259"/>
            <ac:spMk id="50" creationId="{E720DB99-7745-4E75-9D96-AAB6D55C531E}"/>
          </ac:spMkLst>
        </pc:spChg>
        <pc:spChg chg="add">
          <ac:chgData name="Stetka, Kelly A." userId="S::kstetka@ccbcmd.edu::d10f03cc-934e-4dc9-9124-c0f0bffd7791" providerId="AD" clId="Web-{BAA47400-6D10-2CC7-242E-29693C5A6ED9}" dt="2023-03-29T14:20:16.299" v="168"/>
          <ac:spMkLst>
            <pc:docMk/>
            <pc:sldMk cId="1955423593" sldId="259"/>
            <ac:spMk id="52" creationId="{D68803C4-E159-4360-B7BB-74205C8F782D}"/>
          </ac:spMkLst>
        </pc:spChg>
        <pc:spChg chg="add">
          <ac:chgData name="Stetka, Kelly A." userId="S::kstetka@ccbcmd.edu::d10f03cc-934e-4dc9-9124-c0f0bffd7791" providerId="AD" clId="Web-{BAA47400-6D10-2CC7-242E-29693C5A6ED9}" dt="2023-03-29T14:20:16.299" v="168"/>
          <ac:spMkLst>
            <pc:docMk/>
            <pc:sldMk cId="1955423593" sldId="259"/>
            <ac:spMk id="54" creationId="{504B0465-3B07-49BF-BEA7-D81476246293}"/>
          </ac:spMkLst>
        </pc:spChg>
        <pc:spChg chg="add">
          <ac:chgData name="Stetka, Kelly A." userId="S::kstetka@ccbcmd.edu::d10f03cc-934e-4dc9-9124-c0f0bffd7791" providerId="AD" clId="Web-{BAA47400-6D10-2CC7-242E-29693C5A6ED9}" dt="2023-03-29T14:20:16.299" v="168"/>
          <ac:spMkLst>
            <pc:docMk/>
            <pc:sldMk cId="1955423593" sldId="259"/>
            <ac:spMk id="56" creationId="{49B7FFA5-14CB-4A4F-9BCC-CA3AA5D9D276}"/>
          </ac:spMkLst>
        </pc:spChg>
        <pc:spChg chg="add">
          <ac:chgData name="Stetka, Kelly A." userId="S::kstetka@ccbcmd.edu::d10f03cc-934e-4dc9-9124-c0f0bffd7791" providerId="AD" clId="Web-{BAA47400-6D10-2CC7-242E-29693C5A6ED9}" dt="2023-03-29T14:20:16.299" v="168"/>
          <ac:spMkLst>
            <pc:docMk/>
            <pc:sldMk cId="1955423593" sldId="259"/>
            <ac:spMk id="58" creationId="{04E48745-7512-4EC2-9E20-9092D12150CA}"/>
          </ac:spMkLst>
        </pc:spChg>
        <pc:picChg chg="add mod">
          <ac:chgData name="Stetka, Kelly A." userId="S::kstetka@ccbcmd.edu::d10f03cc-934e-4dc9-9124-c0f0bffd7791" providerId="AD" clId="Web-{BAA47400-6D10-2CC7-242E-29693C5A6ED9}" dt="2023-03-29T14:20:16.299" v="168"/>
          <ac:picMkLst>
            <pc:docMk/>
            <pc:sldMk cId="1955423593" sldId="259"/>
            <ac:picMk id="3" creationId="{C3808F57-AD07-EBF6-F004-4B6277867C18}"/>
          </ac:picMkLst>
        </pc:picChg>
      </pc:sldChg>
      <pc:sldChg chg="modNotes">
        <pc:chgData name="Stetka, Kelly A." userId="S::kstetka@ccbcmd.edu::d10f03cc-934e-4dc9-9124-c0f0bffd7791" providerId="AD" clId="Web-{BAA47400-6D10-2CC7-242E-29693C5A6ED9}" dt="2023-03-29T14:13:24.426" v="164"/>
        <pc:sldMkLst>
          <pc:docMk/>
          <pc:sldMk cId="3122192599" sldId="267"/>
        </pc:sldMkLst>
      </pc:sldChg>
      <pc:sldChg chg="delSp">
        <pc:chgData name="Stetka, Kelly A." userId="S::kstetka@ccbcmd.edu::d10f03cc-934e-4dc9-9124-c0f0bffd7791" providerId="AD" clId="Web-{BAA47400-6D10-2CC7-242E-29693C5A6ED9}" dt="2023-03-29T14:31:13.540" v="177"/>
        <pc:sldMkLst>
          <pc:docMk/>
          <pc:sldMk cId="3743260147" sldId="277"/>
        </pc:sldMkLst>
        <pc:picChg chg="del">
          <ac:chgData name="Stetka, Kelly A." userId="S::kstetka@ccbcmd.edu::d10f03cc-934e-4dc9-9124-c0f0bffd7791" providerId="AD" clId="Web-{BAA47400-6D10-2CC7-242E-29693C5A6ED9}" dt="2023-03-29T14:31:13.540" v="177"/>
          <ac:picMkLst>
            <pc:docMk/>
            <pc:sldMk cId="3743260147" sldId="277"/>
            <ac:picMk id="4" creationId="{C8673898-E434-88F7-5D83-F6F8D3F8AA21}"/>
          </ac:picMkLst>
        </pc:picChg>
      </pc:sldChg>
      <pc:sldChg chg="modSp">
        <pc:chgData name="Stetka, Kelly A." userId="S::kstetka@ccbcmd.edu::d10f03cc-934e-4dc9-9124-c0f0bffd7791" providerId="AD" clId="Web-{BAA47400-6D10-2CC7-242E-29693C5A6ED9}" dt="2023-03-29T14:15:57.869" v="166" actId="20577"/>
        <pc:sldMkLst>
          <pc:docMk/>
          <pc:sldMk cId="2444424015" sldId="280"/>
        </pc:sldMkLst>
        <pc:spChg chg="mod">
          <ac:chgData name="Stetka, Kelly A." userId="S::kstetka@ccbcmd.edu::d10f03cc-934e-4dc9-9124-c0f0bffd7791" providerId="AD" clId="Web-{BAA47400-6D10-2CC7-242E-29693C5A6ED9}" dt="2023-03-29T14:15:57.869" v="166" actId="20577"/>
          <ac:spMkLst>
            <pc:docMk/>
            <pc:sldMk cId="2444424015" sldId="280"/>
            <ac:spMk id="2" creationId="{125DE588-7C4E-11F4-8960-DBEC346C8C0B}"/>
          </ac:spMkLst>
        </pc:spChg>
      </pc:sldChg>
      <pc:sldChg chg="del ord">
        <pc:chgData name="Stetka, Kelly A." userId="S::kstetka@ccbcmd.edu::d10f03cc-934e-4dc9-9124-c0f0bffd7791" providerId="AD" clId="Web-{BAA47400-6D10-2CC7-242E-29693C5A6ED9}" dt="2023-03-29T14:12:01.361" v="122"/>
        <pc:sldMkLst>
          <pc:docMk/>
          <pc:sldMk cId="2339048850" sldId="297"/>
        </pc:sldMkLst>
      </pc:sldChg>
      <pc:sldChg chg="modNotes">
        <pc:chgData name="Stetka, Kelly A." userId="S::kstetka@ccbcmd.edu::d10f03cc-934e-4dc9-9124-c0f0bffd7791" providerId="AD" clId="Web-{BAA47400-6D10-2CC7-242E-29693C5A6ED9}" dt="2023-03-29T14:09:38.434" v="120"/>
        <pc:sldMkLst>
          <pc:docMk/>
          <pc:sldMk cId="1635732950" sldId="298"/>
        </pc:sldMkLst>
      </pc:sldChg>
      <pc:sldChg chg="modNotes">
        <pc:chgData name="Stetka, Kelly A." userId="S::kstetka@ccbcmd.edu::d10f03cc-934e-4dc9-9124-c0f0bffd7791" providerId="AD" clId="Web-{BAA47400-6D10-2CC7-242E-29693C5A6ED9}" dt="2023-03-29T14:12:14.986" v="148"/>
        <pc:sldMkLst>
          <pc:docMk/>
          <pc:sldMk cId="2647034891" sldId="299"/>
        </pc:sldMkLst>
      </pc:sldChg>
      <pc:sldChg chg="modNotes">
        <pc:chgData name="Stetka, Kelly A." userId="S::kstetka@ccbcmd.edu::d10f03cc-934e-4dc9-9124-c0f0bffd7791" providerId="AD" clId="Web-{BAA47400-6D10-2CC7-242E-29693C5A6ED9}" dt="2023-03-29T14:08:36.932" v="101"/>
        <pc:sldMkLst>
          <pc:docMk/>
          <pc:sldMk cId="2304057464" sldId="300"/>
        </pc:sldMkLst>
      </pc:sldChg>
      <pc:sldChg chg="modNotes">
        <pc:chgData name="Stetka, Kelly A." userId="S::kstetka@ccbcmd.edu::d10f03cc-934e-4dc9-9124-c0f0bffd7791" providerId="AD" clId="Web-{BAA47400-6D10-2CC7-242E-29693C5A6ED9}" dt="2023-03-29T14:23:34.509" v="176"/>
        <pc:sldMkLst>
          <pc:docMk/>
          <pc:sldMk cId="1039697674" sldId="304"/>
        </pc:sldMkLst>
      </pc:sldChg>
      <pc:sldChg chg="modNotes">
        <pc:chgData name="Stetka, Kelly A." userId="S::kstetka@ccbcmd.edu::d10f03cc-934e-4dc9-9124-c0f0bffd7791" providerId="AD" clId="Web-{BAA47400-6D10-2CC7-242E-29693C5A6ED9}" dt="2023-03-29T14:13:16.660" v="158"/>
        <pc:sldMkLst>
          <pc:docMk/>
          <pc:sldMk cId="3755012968" sldId="305"/>
        </pc:sldMkLst>
      </pc:sldChg>
      <pc:sldChg chg="modSp modNotes">
        <pc:chgData name="Stetka, Kelly A." userId="S::kstetka@ccbcmd.edu::d10f03cc-934e-4dc9-9124-c0f0bffd7791" providerId="AD" clId="Web-{BAA47400-6D10-2CC7-242E-29693C5A6ED9}" dt="2023-03-29T14:07:14.195" v="77" actId="1076"/>
        <pc:sldMkLst>
          <pc:docMk/>
          <pc:sldMk cId="848199453" sldId="306"/>
        </pc:sldMkLst>
        <pc:spChg chg="mod">
          <ac:chgData name="Stetka, Kelly A." userId="S::kstetka@ccbcmd.edu::d10f03cc-934e-4dc9-9124-c0f0bffd7791" providerId="AD" clId="Web-{BAA47400-6D10-2CC7-242E-29693C5A6ED9}" dt="2023-03-29T14:07:14.195" v="77" actId="1076"/>
          <ac:spMkLst>
            <pc:docMk/>
            <pc:sldMk cId="848199453" sldId="306"/>
            <ac:spMk id="3" creationId="{02B8D1FF-4B47-76C9-2D3E-AE91E88C14B7}"/>
          </ac:spMkLst>
        </pc:spChg>
      </pc:sldChg>
    </pc:docChg>
  </pc:docChgLst>
  <pc:docChgLst>
    <pc:chgData name="Crosby, Shawn" userId="S::scrosby@ccbcmd.edu::31be330d-d31d-4c0a-a59e-2b34cc16ed59" providerId="AD" clId="Web-{1E611067-FCB5-4B99-909E-A66C0D2D3699}"/>
    <pc:docChg chg="modSld">
      <pc:chgData name="Crosby, Shawn" userId="S::scrosby@ccbcmd.edu::31be330d-d31d-4c0a-a59e-2b34cc16ed59" providerId="AD" clId="Web-{1E611067-FCB5-4B99-909E-A66C0D2D3699}" dt="2023-03-29T14:26:15.440" v="92"/>
      <pc:docMkLst>
        <pc:docMk/>
      </pc:docMkLst>
      <pc:sldChg chg="modNotes">
        <pc:chgData name="Crosby, Shawn" userId="S::scrosby@ccbcmd.edu::31be330d-d31d-4c0a-a59e-2b34cc16ed59" providerId="AD" clId="Web-{1E611067-FCB5-4B99-909E-A66C0D2D3699}" dt="2023-03-29T14:26:15.440" v="92"/>
        <pc:sldMkLst>
          <pc:docMk/>
          <pc:sldMk cId="1955423593" sldId="259"/>
        </pc:sldMkLst>
      </pc:sldChg>
      <pc:sldChg chg="modNotes">
        <pc:chgData name="Crosby, Shawn" userId="S::scrosby@ccbcmd.edu::31be330d-d31d-4c0a-a59e-2b34cc16ed59" providerId="AD" clId="Web-{1E611067-FCB5-4B99-909E-A66C0D2D3699}" dt="2023-03-29T14:17:28.221" v="73"/>
        <pc:sldMkLst>
          <pc:docMk/>
          <pc:sldMk cId="2444424015" sldId="280"/>
        </pc:sldMkLst>
      </pc:sldChg>
      <pc:sldChg chg="modSp modNotes">
        <pc:chgData name="Crosby, Shawn" userId="S::scrosby@ccbcmd.edu::31be330d-d31d-4c0a-a59e-2b34cc16ed59" providerId="AD" clId="Web-{1E611067-FCB5-4B99-909E-A66C0D2D3699}" dt="2023-03-29T14:13:33.464" v="41"/>
        <pc:sldMkLst>
          <pc:docMk/>
          <pc:sldMk cId="3755012968" sldId="305"/>
        </pc:sldMkLst>
        <pc:spChg chg="mod">
          <ac:chgData name="Crosby, Shawn" userId="S::scrosby@ccbcmd.edu::31be330d-d31d-4c0a-a59e-2b34cc16ed59" providerId="AD" clId="Web-{1E611067-FCB5-4B99-909E-A66C0D2D3699}" dt="2023-03-29T14:05:24.121" v="4" actId="20577"/>
          <ac:spMkLst>
            <pc:docMk/>
            <pc:sldMk cId="3755012968" sldId="305"/>
            <ac:spMk id="2" creationId="{98A0CA97-0EBB-F50F-7563-BCD03E245667}"/>
          </ac:spMkLst>
        </pc:spChg>
      </pc:sldChg>
    </pc:docChg>
  </pc:docChgLst>
  <pc:docChgLst>
    <pc:chgData name="Crosby, Shawn" userId="S::scrosby@ccbcmd.edu::31be330d-d31d-4c0a-a59e-2b34cc16ed59" providerId="AD" clId="Web-{47239DF5-999B-4378-93CE-6FA5AC85E889}"/>
    <pc:docChg chg="delSld modSld">
      <pc:chgData name="Crosby, Shawn" userId="S::scrosby@ccbcmd.edu::31be330d-d31d-4c0a-a59e-2b34cc16ed59" providerId="AD" clId="Web-{47239DF5-999B-4378-93CE-6FA5AC85E889}" dt="2023-03-16T18:25:06.979" v="7"/>
      <pc:docMkLst>
        <pc:docMk/>
      </pc:docMkLst>
      <pc:sldChg chg="modNotes">
        <pc:chgData name="Crosby, Shawn" userId="S::scrosby@ccbcmd.edu::31be330d-d31d-4c0a-a59e-2b34cc16ed59" providerId="AD" clId="Web-{47239DF5-999B-4378-93CE-6FA5AC85E889}" dt="2023-03-16T18:19:52.361" v="5"/>
        <pc:sldMkLst>
          <pc:docMk/>
          <pc:sldMk cId="1955423593" sldId="259"/>
        </pc:sldMkLst>
      </pc:sldChg>
      <pc:sldChg chg="del">
        <pc:chgData name="Crosby, Shawn" userId="S::scrosby@ccbcmd.edu::31be330d-d31d-4c0a-a59e-2b34cc16ed59" providerId="AD" clId="Web-{47239DF5-999B-4378-93CE-6FA5AC85E889}" dt="2023-03-16T18:06:55.200" v="0"/>
        <pc:sldMkLst>
          <pc:docMk/>
          <pc:sldMk cId="620817809" sldId="279"/>
        </pc:sldMkLst>
      </pc:sldChg>
      <pc:sldChg chg="delSp">
        <pc:chgData name="Crosby, Shawn" userId="S::scrosby@ccbcmd.edu::31be330d-d31d-4c0a-a59e-2b34cc16ed59" providerId="AD" clId="Web-{47239DF5-999B-4378-93CE-6FA5AC85E889}" dt="2023-03-16T18:25:06.979" v="7"/>
        <pc:sldMkLst>
          <pc:docMk/>
          <pc:sldMk cId="35639079" sldId="290"/>
        </pc:sldMkLst>
        <pc:picChg chg="del">
          <ac:chgData name="Crosby, Shawn" userId="S::scrosby@ccbcmd.edu::31be330d-d31d-4c0a-a59e-2b34cc16ed59" providerId="AD" clId="Web-{47239DF5-999B-4378-93CE-6FA5AC85E889}" dt="2023-03-16T18:25:04.510" v="6"/>
          <ac:picMkLst>
            <pc:docMk/>
            <pc:sldMk cId="35639079" sldId="290"/>
            <ac:picMk id="9" creationId="{012C9052-CC57-EFDF-2AAB-8E108BAA3903}"/>
          </ac:picMkLst>
        </pc:picChg>
        <pc:picChg chg="del">
          <ac:chgData name="Crosby, Shawn" userId="S::scrosby@ccbcmd.edu::31be330d-d31d-4c0a-a59e-2b34cc16ed59" providerId="AD" clId="Web-{47239DF5-999B-4378-93CE-6FA5AC85E889}" dt="2023-03-16T18:25:06.979" v="7"/>
          <ac:picMkLst>
            <pc:docMk/>
            <pc:sldMk cId="35639079" sldId="290"/>
            <ac:picMk id="10" creationId="{D8F57699-1B99-1FB2-D877-B8C3084F8B37}"/>
          </ac:picMkLst>
        </pc:picChg>
      </pc:sldChg>
    </pc:docChg>
  </pc:docChgLst>
  <pc:docChgLst>
    <pc:chgData name="Hardin, Eileen M." userId="S::ehardin@ccbcmd.edu::2e841b7c-7623-4941-bbf1-348a52038c0a" providerId="AD" clId="Web-{BAAD22EF-E441-44D6-8A40-C1C9C7003343}"/>
    <pc:docChg chg="modSld">
      <pc:chgData name="Hardin, Eileen M." userId="S::ehardin@ccbcmd.edu::2e841b7c-7623-4941-bbf1-348a52038c0a" providerId="AD" clId="Web-{BAAD22EF-E441-44D6-8A40-C1C9C7003343}" dt="2023-03-29T14:31:04.371" v="13"/>
      <pc:docMkLst>
        <pc:docMk/>
      </pc:docMkLst>
      <pc:sldChg chg="modNotes">
        <pc:chgData name="Hardin, Eileen M." userId="S::ehardin@ccbcmd.edu::2e841b7c-7623-4941-bbf1-348a52038c0a" providerId="AD" clId="Web-{BAAD22EF-E441-44D6-8A40-C1C9C7003343}" dt="2023-03-29T14:31:04.371" v="13"/>
        <pc:sldMkLst>
          <pc:docMk/>
          <pc:sldMk cId="1175463933" sldId="285"/>
        </pc:sldMkLst>
      </pc:sldChg>
    </pc:docChg>
  </pc:docChgLst>
  <pc:docChgLst>
    <pc:chgData name="Hardin, Eileen M." userId="S::ehardin@ccbcmd.edu::2e841b7c-7623-4941-bbf1-348a52038c0a" providerId="AD" clId="Web-{616A1BCC-AE8C-40ED-9731-C84498AB177A}"/>
    <pc:docChg chg="modSld">
      <pc:chgData name="Hardin, Eileen M." userId="S::ehardin@ccbcmd.edu::2e841b7c-7623-4941-bbf1-348a52038c0a" providerId="AD" clId="Web-{616A1BCC-AE8C-40ED-9731-C84498AB177A}" dt="2023-03-29T13:13:41.296" v="93"/>
      <pc:docMkLst>
        <pc:docMk/>
      </pc:docMkLst>
      <pc:sldChg chg="modNotes">
        <pc:chgData name="Hardin, Eileen M." userId="S::ehardin@ccbcmd.edu::2e841b7c-7623-4941-bbf1-348a52038c0a" providerId="AD" clId="Web-{616A1BCC-AE8C-40ED-9731-C84498AB177A}" dt="2023-03-29T13:12:10.622" v="63"/>
        <pc:sldMkLst>
          <pc:docMk/>
          <pc:sldMk cId="124527170" sldId="291"/>
        </pc:sldMkLst>
      </pc:sldChg>
      <pc:sldChg chg="modNotes">
        <pc:chgData name="Hardin, Eileen M." userId="S::ehardin@ccbcmd.edu::2e841b7c-7623-4941-bbf1-348a52038c0a" providerId="AD" clId="Web-{616A1BCC-AE8C-40ED-9731-C84498AB177A}" dt="2023-03-29T13:13:41.296" v="93"/>
        <pc:sldMkLst>
          <pc:docMk/>
          <pc:sldMk cId="1039697674" sldId="304"/>
        </pc:sldMkLst>
      </pc:sldChg>
    </pc:docChg>
  </pc:docChgLst>
  <pc:docChgLst>
    <pc:chgData name="Hardin, Eileen M." userId="S::ehardin@ccbcmd.edu::2e841b7c-7623-4941-bbf1-348a52038c0a" providerId="AD" clId="Web-{EB9E216C-D753-4097-A864-66D8EDED936F}"/>
    <pc:docChg chg="addSld modSld">
      <pc:chgData name="Hardin, Eileen M." userId="S::ehardin@ccbcmd.edu::2e841b7c-7623-4941-bbf1-348a52038c0a" providerId="AD" clId="Web-{EB9E216C-D753-4097-A864-66D8EDED936F}" dt="2023-04-13T19:01:24.593" v="211"/>
      <pc:docMkLst>
        <pc:docMk/>
      </pc:docMkLst>
      <pc:sldChg chg="modNotes">
        <pc:chgData name="Hardin, Eileen M." userId="S::ehardin@ccbcmd.edu::2e841b7c-7623-4941-bbf1-348a52038c0a" providerId="AD" clId="Web-{EB9E216C-D753-4097-A864-66D8EDED936F}" dt="2023-04-13T18:59:02.605" v="198"/>
        <pc:sldMkLst>
          <pc:docMk/>
          <pc:sldMk cId="3743260147" sldId="277"/>
        </pc:sldMkLst>
      </pc:sldChg>
      <pc:sldChg chg="modNotes">
        <pc:chgData name="Hardin, Eileen M." userId="S::ehardin@ccbcmd.edu::2e841b7c-7623-4941-bbf1-348a52038c0a" providerId="AD" clId="Web-{EB9E216C-D753-4097-A864-66D8EDED936F}" dt="2023-04-13T18:55:08.614" v="191"/>
        <pc:sldMkLst>
          <pc:docMk/>
          <pc:sldMk cId="124527170" sldId="291"/>
        </pc:sldMkLst>
      </pc:sldChg>
      <pc:sldChg chg="modNotes">
        <pc:chgData name="Hardin, Eileen M." userId="S::ehardin@ccbcmd.edu::2e841b7c-7623-4941-bbf1-348a52038c0a" providerId="AD" clId="Web-{EB9E216C-D753-4097-A864-66D8EDED936F}" dt="2023-04-13T18:39:07.288" v="20"/>
        <pc:sldMkLst>
          <pc:docMk/>
          <pc:sldMk cId="1153053863" sldId="296"/>
        </pc:sldMkLst>
      </pc:sldChg>
      <pc:sldChg chg="modSp modNotes">
        <pc:chgData name="Hardin, Eileen M." userId="S::ehardin@ccbcmd.edu::2e841b7c-7623-4941-bbf1-348a52038c0a" providerId="AD" clId="Web-{EB9E216C-D753-4097-A864-66D8EDED936F}" dt="2023-04-13T18:36:56.488" v="5"/>
        <pc:sldMkLst>
          <pc:docMk/>
          <pc:sldMk cId="2304057464" sldId="300"/>
        </pc:sldMkLst>
        <pc:spChg chg="mod">
          <ac:chgData name="Hardin, Eileen M." userId="S::ehardin@ccbcmd.edu::2e841b7c-7623-4941-bbf1-348a52038c0a" providerId="AD" clId="Web-{EB9E216C-D753-4097-A864-66D8EDED936F}" dt="2023-04-13T18:36:52.409" v="2" actId="20577"/>
          <ac:spMkLst>
            <pc:docMk/>
            <pc:sldMk cId="2304057464" sldId="300"/>
            <ac:spMk id="9" creationId="{9378A1E9-7EC3-5DA4-9A45-39A14AE25D89}"/>
          </ac:spMkLst>
        </pc:spChg>
      </pc:sldChg>
      <pc:sldChg chg="modNotes">
        <pc:chgData name="Hardin, Eileen M." userId="S::ehardin@ccbcmd.edu::2e841b7c-7623-4941-bbf1-348a52038c0a" providerId="AD" clId="Web-{EB9E216C-D753-4097-A864-66D8EDED936F}" dt="2023-04-13T18:52:52.735" v="114"/>
        <pc:sldMkLst>
          <pc:docMk/>
          <pc:sldMk cId="3410880663" sldId="303"/>
        </pc:sldMkLst>
      </pc:sldChg>
      <pc:sldChg chg="modNotes">
        <pc:chgData name="Hardin, Eileen M." userId="S::ehardin@ccbcmd.edu::2e841b7c-7623-4941-bbf1-348a52038c0a" providerId="AD" clId="Web-{EB9E216C-D753-4097-A864-66D8EDED936F}" dt="2023-04-13T18:50:54.981" v="82"/>
        <pc:sldMkLst>
          <pc:docMk/>
          <pc:sldMk cId="1039697674" sldId="304"/>
        </pc:sldMkLst>
      </pc:sldChg>
      <pc:sldChg chg="modNotes">
        <pc:chgData name="Hardin, Eileen M." userId="S::ehardin@ccbcmd.edu::2e841b7c-7623-4941-bbf1-348a52038c0a" providerId="AD" clId="Web-{EB9E216C-D753-4097-A864-66D8EDED936F}" dt="2023-04-13T18:40:35.978" v="25"/>
        <pc:sldMkLst>
          <pc:docMk/>
          <pc:sldMk cId="3755012968" sldId="305"/>
        </pc:sldMkLst>
      </pc:sldChg>
      <pc:sldChg chg="delSp">
        <pc:chgData name="Hardin, Eileen M." userId="S::ehardin@ccbcmd.edu::2e841b7c-7623-4941-bbf1-348a52038c0a" providerId="AD" clId="Web-{EB9E216C-D753-4097-A864-66D8EDED936F}" dt="2023-04-13T18:36:58.425" v="6"/>
        <pc:sldMkLst>
          <pc:docMk/>
          <pc:sldMk cId="848199453" sldId="306"/>
        </pc:sldMkLst>
        <pc:picChg chg="del">
          <ac:chgData name="Hardin, Eileen M." userId="S::ehardin@ccbcmd.edu::2e841b7c-7623-4941-bbf1-348a52038c0a" providerId="AD" clId="Web-{EB9E216C-D753-4097-A864-66D8EDED936F}" dt="2023-04-13T18:36:58.425" v="6"/>
          <ac:picMkLst>
            <pc:docMk/>
            <pc:sldMk cId="848199453" sldId="306"/>
            <ac:picMk id="5" creationId="{C9C4C50F-18AA-FAAE-60E0-FF78453F85FF}"/>
          </ac:picMkLst>
        </pc:picChg>
      </pc:sldChg>
      <pc:sldChg chg="addSp delSp modSp new mod setBg">
        <pc:chgData name="Hardin, Eileen M." userId="S::ehardin@ccbcmd.edu::2e841b7c-7623-4941-bbf1-348a52038c0a" providerId="AD" clId="Web-{EB9E216C-D753-4097-A864-66D8EDED936F}" dt="2023-04-13T19:01:24.593" v="211"/>
        <pc:sldMkLst>
          <pc:docMk/>
          <pc:sldMk cId="1143847608" sldId="307"/>
        </pc:sldMkLst>
        <pc:spChg chg="mod ord">
          <ac:chgData name="Hardin, Eileen M." userId="S::ehardin@ccbcmd.edu::2e841b7c-7623-4941-bbf1-348a52038c0a" providerId="AD" clId="Web-{EB9E216C-D753-4097-A864-66D8EDED936F}" dt="2023-04-13T19:01:24.593" v="211"/>
          <ac:spMkLst>
            <pc:docMk/>
            <pc:sldMk cId="1143847608" sldId="307"/>
            <ac:spMk id="2" creationId="{47C0B523-BB39-61D9-0C1E-DEA261D7F7C8}"/>
          </ac:spMkLst>
        </pc:spChg>
        <pc:spChg chg="del mod">
          <ac:chgData name="Hardin, Eileen M." userId="S::ehardin@ccbcmd.edu::2e841b7c-7623-4941-bbf1-348a52038c0a" providerId="AD" clId="Web-{EB9E216C-D753-4097-A864-66D8EDED936F}" dt="2023-04-13T18:59:39.262" v="206"/>
          <ac:spMkLst>
            <pc:docMk/>
            <pc:sldMk cId="1143847608" sldId="307"/>
            <ac:spMk id="3" creationId="{064611AD-3FF5-C50A-09A9-018448B7BAFD}"/>
          </ac:spMkLst>
        </pc:spChg>
        <pc:spChg chg="add del">
          <ac:chgData name="Hardin, Eileen M." userId="S::ehardin@ccbcmd.edu::2e841b7c-7623-4941-bbf1-348a52038c0a" providerId="AD" clId="Web-{EB9E216C-D753-4097-A864-66D8EDED936F}" dt="2023-04-13T19:01:24.593" v="211"/>
          <ac:spMkLst>
            <pc:docMk/>
            <pc:sldMk cId="1143847608" sldId="307"/>
            <ac:spMk id="9" creationId="{362E11DD-B54B-4751-9C17-39DAF9EF46E7}"/>
          </ac:spMkLst>
        </pc:spChg>
        <pc:spChg chg="add del">
          <ac:chgData name="Hardin, Eileen M." userId="S::ehardin@ccbcmd.edu::2e841b7c-7623-4941-bbf1-348a52038c0a" providerId="AD" clId="Web-{EB9E216C-D753-4097-A864-66D8EDED936F}" dt="2023-04-13T19:01:24.500" v="210"/>
          <ac:spMkLst>
            <pc:docMk/>
            <pc:sldMk cId="1143847608" sldId="307"/>
            <ac:spMk id="18" creationId="{2550AE69-AC86-4188-83E5-A856C4F1DCFF}"/>
          </ac:spMkLst>
        </pc:spChg>
        <pc:spChg chg="add del">
          <ac:chgData name="Hardin, Eileen M." userId="S::ehardin@ccbcmd.edu::2e841b7c-7623-4941-bbf1-348a52038c0a" providerId="AD" clId="Web-{EB9E216C-D753-4097-A864-66D8EDED936F}" dt="2023-04-13T19:01:24.500" v="210"/>
          <ac:spMkLst>
            <pc:docMk/>
            <pc:sldMk cId="1143847608" sldId="307"/>
            <ac:spMk id="20" creationId="{EC4CA156-2C9D-4F0C-B229-88D8B5E17BCF}"/>
          </ac:spMkLst>
        </pc:spChg>
        <pc:spChg chg="add del">
          <ac:chgData name="Hardin, Eileen M." userId="S::ehardin@ccbcmd.edu::2e841b7c-7623-4941-bbf1-348a52038c0a" providerId="AD" clId="Web-{EB9E216C-D753-4097-A864-66D8EDED936F}" dt="2023-04-13T19:01:24.500" v="210"/>
          <ac:spMkLst>
            <pc:docMk/>
            <pc:sldMk cId="1143847608" sldId="307"/>
            <ac:spMk id="22" creationId="{D7361ED3-EBE5-4EFC-8DA3-D0CE4BF2F4B1}"/>
          </ac:spMkLst>
        </pc:spChg>
        <pc:spChg chg="add del">
          <ac:chgData name="Hardin, Eileen M." userId="S::ehardin@ccbcmd.edu::2e841b7c-7623-4941-bbf1-348a52038c0a" providerId="AD" clId="Web-{EB9E216C-D753-4097-A864-66D8EDED936F}" dt="2023-04-13T19:01:24.500" v="210"/>
          <ac:spMkLst>
            <pc:docMk/>
            <pc:sldMk cId="1143847608" sldId="307"/>
            <ac:spMk id="28" creationId="{CD60390C-0E4C-4682-8246-AFA2E49856DA}"/>
          </ac:spMkLst>
        </pc:spChg>
        <pc:spChg chg="add del">
          <ac:chgData name="Hardin, Eileen M." userId="S::ehardin@ccbcmd.edu::2e841b7c-7623-4941-bbf1-348a52038c0a" providerId="AD" clId="Web-{EB9E216C-D753-4097-A864-66D8EDED936F}" dt="2023-04-13T19:01:24.500" v="210"/>
          <ac:spMkLst>
            <pc:docMk/>
            <pc:sldMk cId="1143847608" sldId="307"/>
            <ac:spMk id="30" creationId="{CEBA87F4-FB8A-4D91-B3F3-DFA78E0CC64D}"/>
          </ac:spMkLst>
        </pc:spChg>
        <pc:spChg chg="add del">
          <ac:chgData name="Hardin, Eileen M." userId="S::ehardin@ccbcmd.edu::2e841b7c-7623-4941-bbf1-348a52038c0a" providerId="AD" clId="Web-{EB9E216C-D753-4097-A864-66D8EDED936F}" dt="2023-04-13T19:01:24.500" v="210"/>
          <ac:spMkLst>
            <pc:docMk/>
            <pc:sldMk cId="1143847608" sldId="307"/>
            <ac:spMk id="32" creationId="{D012A90F-45C2-4C9B-BAF6-9CE1F546C7EA}"/>
          </ac:spMkLst>
        </pc:spChg>
        <pc:spChg chg="add">
          <ac:chgData name="Hardin, Eileen M." userId="S::ehardin@ccbcmd.edu::2e841b7c-7623-4941-bbf1-348a52038c0a" providerId="AD" clId="Web-{EB9E216C-D753-4097-A864-66D8EDED936F}" dt="2023-04-13T19:01:24.593" v="211"/>
          <ac:spMkLst>
            <pc:docMk/>
            <pc:sldMk cId="1143847608" sldId="307"/>
            <ac:spMk id="34" creationId="{CCFB0F09-9A6D-4393-94DE-D19BB32FF3B2}"/>
          </ac:spMkLst>
        </pc:spChg>
        <pc:spChg chg="add">
          <ac:chgData name="Hardin, Eileen M." userId="S::ehardin@ccbcmd.edu::2e841b7c-7623-4941-bbf1-348a52038c0a" providerId="AD" clId="Web-{EB9E216C-D753-4097-A864-66D8EDED936F}" dt="2023-04-13T19:01:24.593" v="211"/>
          <ac:spMkLst>
            <pc:docMk/>
            <pc:sldMk cId="1143847608" sldId="307"/>
            <ac:spMk id="35" creationId="{2550AE69-AC86-4188-83E5-A856C4F1DCFF}"/>
          </ac:spMkLst>
        </pc:spChg>
        <pc:spChg chg="add">
          <ac:chgData name="Hardin, Eileen M." userId="S::ehardin@ccbcmd.edu::2e841b7c-7623-4941-bbf1-348a52038c0a" providerId="AD" clId="Web-{EB9E216C-D753-4097-A864-66D8EDED936F}" dt="2023-04-13T19:01:24.593" v="211"/>
          <ac:spMkLst>
            <pc:docMk/>
            <pc:sldMk cId="1143847608" sldId="307"/>
            <ac:spMk id="36" creationId="{C1A8FF86-3729-44D9-9029-E0816A7E245C}"/>
          </ac:spMkLst>
        </pc:spChg>
        <pc:spChg chg="add">
          <ac:chgData name="Hardin, Eileen M." userId="S::ehardin@ccbcmd.edu::2e841b7c-7623-4941-bbf1-348a52038c0a" providerId="AD" clId="Web-{EB9E216C-D753-4097-A864-66D8EDED936F}" dt="2023-04-13T19:01:24.593" v="211"/>
          <ac:spMkLst>
            <pc:docMk/>
            <pc:sldMk cId="1143847608" sldId="307"/>
            <ac:spMk id="37" creationId="{EC4CA156-2C9D-4F0C-B229-88D8B5E17BCF}"/>
          </ac:spMkLst>
        </pc:spChg>
        <pc:spChg chg="add">
          <ac:chgData name="Hardin, Eileen M." userId="S::ehardin@ccbcmd.edu::2e841b7c-7623-4941-bbf1-348a52038c0a" providerId="AD" clId="Web-{EB9E216C-D753-4097-A864-66D8EDED936F}" dt="2023-04-13T19:01:24.593" v="211"/>
          <ac:spMkLst>
            <pc:docMk/>
            <pc:sldMk cId="1143847608" sldId="307"/>
            <ac:spMk id="41" creationId="{D7361ED3-EBE5-4EFC-8DA3-D0CE4BF2F4B1}"/>
          </ac:spMkLst>
        </pc:spChg>
        <pc:spChg chg="add">
          <ac:chgData name="Hardin, Eileen M." userId="S::ehardin@ccbcmd.edu::2e841b7c-7623-4941-bbf1-348a52038c0a" providerId="AD" clId="Web-{EB9E216C-D753-4097-A864-66D8EDED936F}" dt="2023-04-13T19:01:24.593" v="211"/>
          <ac:spMkLst>
            <pc:docMk/>
            <pc:sldMk cId="1143847608" sldId="307"/>
            <ac:spMk id="43" creationId="{5C28659E-412C-4600-B45E-BAE370BC24B9}"/>
          </ac:spMkLst>
        </pc:spChg>
        <pc:spChg chg="add">
          <ac:chgData name="Hardin, Eileen M." userId="S::ehardin@ccbcmd.edu::2e841b7c-7623-4941-bbf1-348a52038c0a" providerId="AD" clId="Web-{EB9E216C-D753-4097-A864-66D8EDED936F}" dt="2023-04-13T19:01:24.593" v="211"/>
          <ac:spMkLst>
            <pc:docMk/>
            <pc:sldMk cId="1143847608" sldId="307"/>
            <ac:spMk id="44" creationId="{55BE2824-A619-43D4-8CEE-814E76EACEFF}"/>
          </ac:spMkLst>
        </pc:spChg>
        <pc:spChg chg="add">
          <ac:chgData name="Hardin, Eileen M." userId="S::ehardin@ccbcmd.edu::2e841b7c-7623-4941-bbf1-348a52038c0a" providerId="AD" clId="Web-{EB9E216C-D753-4097-A864-66D8EDED936F}" dt="2023-04-13T19:01:24.593" v="211"/>
          <ac:spMkLst>
            <pc:docMk/>
            <pc:sldMk cId="1143847608" sldId="307"/>
            <ac:spMk id="45" creationId="{7F757314-8028-429F-A691-15514DF1133C}"/>
          </ac:spMkLst>
        </pc:spChg>
        <pc:grpChg chg="add del">
          <ac:chgData name="Hardin, Eileen M." userId="S::ehardin@ccbcmd.edu::2e841b7c-7623-4941-bbf1-348a52038c0a" providerId="AD" clId="Web-{EB9E216C-D753-4097-A864-66D8EDED936F}" dt="2023-04-13T19:01:24.593" v="211"/>
          <ac:grpSpMkLst>
            <pc:docMk/>
            <pc:sldMk cId="1143847608" sldId="307"/>
            <ac:grpSpMk id="11" creationId="{B55DE4E1-F219-45A4-96D9-9A86D0E4DBD2}"/>
          </ac:grpSpMkLst>
        </pc:grpChg>
        <pc:grpChg chg="add del">
          <ac:chgData name="Hardin, Eileen M." userId="S::ehardin@ccbcmd.edu::2e841b7c-7623-4941-bbf1-348a52038c0a" providerId="AD" clId="Web-{EB9E216C-D753-4097-A864-66D8EDED936F}" dt="2023-04-13T19:01:24.500" v="210"/>
          <ac:grpSpMkLst>
            <pc:docMk/>
            <pc:sldMk cId="1143847608" sldId="307"/>
            <ac:grpSpMk id="24" creationId="{85105087-7F16-4C94-837C-C45445116665}"/>
          </ac:grpSpMkLst>
        </pc:grpChg>
        <pc:grpChg chg="add">
          <ac:chgData name="Hardin, Eileen M." userId="S::ehardin@ccbcmd.edu::2e841b7c-7623-4941-bbf1-348a52038c0a" providerId="AD" clId="Web-{EB9E216C-D753-4097-A864-66D8EDED936F}" dt="2023-04-13T19:01:24.593" v="211"/>
          <ac:grpSpMkLst>
            <pc:docMk/>
            <pc:sldMk cId="1143847608" sldId="307"/>
            <ac:grpSpMk id="38" creationId="{A924F705-30C0-4ED8-9364-62609FAD44D2}"/>
          </ac:grpSpMkLst>
        </pc:grpChg>
        <pc:grpChg chg="add">
          <ac:chgData name="Hardin, Eileen M." userId="S::ehardin@ccbcmd.edu::2e841b7c-7623-4941-bbf1-348a52038c0a" providerId="AD" clId="Web-{EB9E216C-D753-4097-A864-66D8EDED936F}" dt="2023-04-13T19:01:24.593" v="211"/>
          <ac:grpSpMkLst>
            <pc:docMk/>
            <pc:sldMk cId="1143847608" sldId="307"/>
            <ac:grpSpMk id="42" creationId="{85105087-7F16-4C94-837C-C45445116665}"/>
          </ac:grpSpMkLst>
        </pc:grpChg>
        <pc:picChg chg="add mod">
          <ac:chgData name="Hardin, Eileen M." userId="S::ehardin@ccbcmd.edu::2e841b7c-7623-4941-bbf1-348a52038c0a" providerId="AD" clId="Web-{EB9E216C-D753-4097-A864-66D8EDED936F}" dt="2023-04-13T19:01:24.593" v="211"/>
          <ac:picMkLst>
            <pc:docMk/>
            <pc:sldMk cId="1143847608" sldId="307"/>
            <ac:picMk id="5" creationId="{2258A250-8DB1-3EC9-6D92-115A56BF2C38}"/>
          </ac:picMkLst>
        </pc:picChg>
      </pc:sldChg>
    </pc:docChg>
  </pc:docChgLst>
  <pc:docChgLst>
    <pc:chgData clId="Web-{CDE20956-B374-4EE5-85AD-3C67C55A2309}"/>
    <pc:docChg chg="modSld">
      <pc:chgData name="" userId="" providerId="" clId="Web-{CDE20956-B374-4EE5-85AD-3C67C55A2309}" dt="2023-03-16T18:32:05.057" v="1"/>
      <pc:docMkLst>
        <pc:docMk/>
      </pc:docMkLst>
      <pc:sldChg chg="addSp modSp">
        <pc:chgData name="" userId="" providerId="" clId="Web-{CDE20956-B374-4EE5-85AD-3C67C55A2309}" dt="2023-03-16T18:32:05.057" v="1"/>
        <pc:sldMkLst>
          <pc:docMk/>
          <pc:sldMk cId="3032322700" sldId="302"/>
        </pc:sldMkLst>
        <pc:spChg chg="add mod">
          <ac:chgData name="" userId="" providerId="" clId="Web-{CDE20956-B374-4EE5-85AD-3C67C55A2309}" dt="2023-03-16T18:32:05.057" v="1"/>
          <ac:spMkLst>
            <pc:docMk/>
            <pc:sldMk cId="3032322700" sldId="302"/>
            <ac:spMk id="5" creationId="{AF233700-A6C9-3149-5979-F39AFD27E051}"/>
          </ac:spMkLst>
        </pc:spChg>
      </pc:sldChg>
    </pc:docChg>
  </pc:docChgLst>
  <pc:docChgLst>
    <pc:chgData name="Hardin, Eileen M." userId="S::ehardin@ccbcmd.edu::2e841b7c-7623-4941-bbf1-348a52038c0a" providerId="AD" clId="Web-{4895E747-9E2B-427B-A8FF-55A0C4D1568C}"/>
    <pc:docChg chg="modSld">
      <pc:chgData name="Hardin, Eileen M." userId="S::ehardin@ccbcmd.edu::2e841b7c-7623-4941-bbf1-348a52038c0a" providerId="AD" clId="Web-{4895E747-9E2B-427B-A8FF-55A0C4D1568C}" dt="2023-04-14T02:47:20.034" v="44"/>
      <pc:docMkLst>
        <pc:docMk/>
      </pc:docMkLst>
      <pc:sldChg chg="addSp delSp modSp">
        <pc:chgData name="Hardin, Eileen M." userId="S::ehardin@ccbcmd.edu::2e841b7c-7623-4941-bbf1-348a52038c0a" providerId="AD" clId="Web-{4895E747-9E2B-427B-A8FF-55A0C4D1568C}" dt="2023-04-14T02:47:20.034" v="44"/>
        <pc:sldMkLst>
          <pc:docMk/>
          <pc:sldMk cId="3743260147" sldId="277"/>
        </pc:sldMkLst>
        <pc:spChg chg="mod">
          <ac:chgData name="Hardin, Eileen M." userId="S::ehardin@ccbcmd.edu::2e841b7c-7623-4941-bbf1-348a52038c0a" providerId="AD" clId="Web-{4895E747-9E2B-427B-A8FF-55A0C4D1568C}" dt="2023-04-14T02:47:20.034" v="44"/>
          <ac:spMkLst>
            <pc:docMk/>
            <pc:sldMk cId="3743260147" sldId="277"/>
            <ac:spMk id="2" creationId="{D4A7DDCD-3829-C478-CEEA-486F08056552}"/>
          </ac:spMkLst>
        </pc:spChg>
        <pc:spChg chg="mod">
          <ac:chgData name="Hardin, Eileen M." userId="S::ehardin@ccbcmd.edu::2e841b7c-7623-4941-bbf1-348a52038c0a" providerId="AD" clId="Web-{4895E747-9E2B-427B-A8FF-55A0C4D1568C}" dt="2023-04-14T02:47:20.034" v="44"/>
          <ac:spMkLst>
            <pc:docMk/>
            <pc:sldMk cId="3743260147" sldId="277"/>
            <ac:spMk id="3" creationId="{9720EEB8-D2A1-D72E-33D1-1E3BBB984B22}"/>
          </ac:spMkLst>
        </pc:spChg>
        <pc:spChg chg="del">
          <ac:chgData name="Hardin, Eileen M." userId="S::ehardin@ccbcmd.edu::2e841b7c-7623-4941-bbf1-348a52038c0a" providerId="AD" clId="Web-{4895E747-9E2B-427B-A8FF-55A0C4D1568C}" dt="2023-04-14T02:47:20.034" v="44"/>
          <ac:spMkLst>
            <pc:docMk/>
            <pc:sldMk cId="3743260147" sldId="277"/>
            <ac:spMk id="12" creationId="{E009DD9B-5EE2-4C0D-8B2B-351C8C102205}"/>
          </ac:spMkLst>
        </pc:spChg>
        <pc:spChg chg="del">
          <ac:chgData name="Hardin, Eileen M." userId="S::ehardin@ccbcmd.edu::2e841b7c-7623-4941-bbf1-348a52038c0a" providerId="AD" clId="Web-{4895E747-9E2B-427B-A8FF-55A0C4D1568C}" dt="2023-04-14T02:47:20.034" v="44"/>
          <ac:spMkLst>
            <pc:docMk/>
            <pc:sldMk cId="3743260147" sldId="277"/>
            <ac:spMk id="14" creationId="{E720DB99-7745-4E75-9D96-AAB6D55C531E}"/>
          </ac:spMkLst>
        </pc:spChg>
        <pc:spChg chg="del">
          <ac:chgData name="Hardin, Eileen M." userId="S::ehardin@ccbcmd.edu::2e841b7c-7623-4941-bbf1-348a52038c0a" providerId="AD" clId="Web-{4895E747-9E2B-427B-A8FF-55A0C4D1568C}" dt="2023-04-14T02:47:20.034" v="44"/>
          <ac:spMkLst>
            <pc:docMk/>
            <pc:sldMk cId="3743260147" sldId="277"/>
            <ac:spMk id="16" creationId="{D68803C4-E159-4360-B7BB-74205C8F782D}"/>
          </ac:spMkLst>
        </pc:spChg>
        <pc:spChg chg="del">
          <ac:chgData name="Hardin, Eileen M." userId="S::ehardin@ccbcmd.edu::2e841b7c-7623-4941-bbf1-348a52038c0a" providerId="AD" clId="Web-{4895E747-9E2B-427B-A8FF-55A0C4D1568C}" dt="2023-04-14T02:47:20.034" v="44"/>
          <ac:spMkLst>
            <pc:docMk/>
            <pc:sldMk cId="3743260147" sldId="277"/>
            <ac:spMk id="18" creationId="{504B0465-3B07-49BF-BEA7-D81476246293}"/>
          </ac:spMkLst>
        </pc:spChg>
        <pc:spChg chg="del">
          <ac:chgData name="Hardin, Eileen M." userId="S::ehardin@ccbcmd.edu::2e841b7c-7623-4941-bbf1-348a52038c0a" providerId="AD" clId="Web-{4895E747-9E2B-427B-A8FF-55A0C4D1568C}" dt="2023-04-14T02:47:20.034" v="44"/>
          <ac:spMkLst>
            <pc:docMk/>
            <pc:sldMk cId="3743260147" sldId="277"/>
            <ac:spMk id="20" creationId="{49B7FFA5-14CB-4A4F-9BCC-CA3AA5D9D276}"/>
          </ac:spMkLst>
        </pc:spChg>
        <pc:spChg chg="del">
          <ac:chgData name="Hardin, Eileen M." userId="S::ehardin@ccbcmd.edu::2e841b7c-7623-4941-bbf1-348a52038c0a" providerId="AD" clId="Web-{4895E747-9E2B-427B-A8FF-55A0C4D1568C}" dt="2023-04-14T02:47:20.034" v="44"/>
          <ac:spMkLst>
            <pc:docMk/>
            <pc:sldMk cId="3743260147" sldId="277"/>
            <ac:spMk id="22" creationId="{04E48745-7512-4EC2-9E20-9092D12150CA}"/>
          </ac:spMkLst>
        </pc:spChg>
        <pc:spChg chg="add">
          <ac:chgData name="Hardin, Eileen M." userId="S::ehardin@ccbcmd.edu::2e841b7c-7623-4941-bbf1-348a52038c0a" providerId="AD" clId="Web-{4895E747-9E2B-427B-A8FF-55A0C4D1568C}" dt="2023-04-14T02:47:20.034" v="44"/>
          <ac:spMkLst>
            <pc:docMk/>
            <pc:sldMk cId="3743260147" sldId="277"/>
            <ac:spMk id="28" creationId="{D8AFD15B-CF29-4306-884F-47675092F91F}"/>
          </ac:spMkLst>
        </pc:spChg>
        <pc:spChg chg="add">
          <ac:chgData name="Hardin, Eileen M." userId="S::ehardin@ccbcmd.edu::2e841b7c-7623-4941-bbf1-348a52038c0a" providerId="AD" clId="Web-{4895E747-9E2B-427B-A8FF-55A0C4D1568C}" dt="2023-04-14T02:47:20.034" v="44"/>
          <ac:spMkLst>
            <pc:docMk/>
            <pc:sldMk cId="3743260147" sldId="277"/>
            <ac:spMk id="30" creationId="{96349AB3-1BD3-41E1-8979-1DBDCB5CDCF9}"/>
          </ac:spMkLst>
        </pc:spChg>
        <pc:grpChg chg="add">
          <ac:chgData name="Hardin, Eileen M." userId="S::ehardin@ccbcmd.edu::2e841b7c-7623-4941-bbf1-348a52038c0a" providerId="AD" clId="Web-{4895E747-9E2B-427B-A8FF-55A0C4D1568C}" dt="2023-04-14T02:47:20.034" v="44"/>
          <ac:grpSpMkLst>
            <pc:docMk/>
            <pc:sldMk cId="3743260147" sldId="277"/>
            <ac:grpSpMk id="32" creationId="{54CA915D-BDF0-41F8-B00E-FB186EFF7BD6}"/>
          </ac:grpSpMkLst>
        </pc:grpChg>
        <pc:picChg chg="add">
          <ac:chgData name="Hardin, Eileen M." userId="S::ehardin@ccbcmd.edu::2e841b7c-7623-4941-bbf1-348a52038c0a" providerId="AD" clId="Web-{4895E747-9E2B-427B-A8FF-55A0C4D1568C}" dt="2023-04-14T02:47:20.034" v="44"/>
          <ac:picMkLst>
            <pc:docMk/>
            <pc:sldMk cId="3743260147" sldId="277"/>
            <ac:picMk id="24" creationId="{8EFD749D-CD9D-1F81-BE80-D5CF9F9D65D1}"/>
          </ac:picMkLst>
        </pc:picChg>
      </pc:sldChg>
      <pc:sldChg chg="modSp">
        <pc:chgData name="Hardin, Eileen M." userId="S::ehardin@ccbcmd.edu::2e841b7c-7623-4941-bbf1-348a52038c0a" providerId="AD" clId="Web-{4895E747-9E2B-427B-A8FF-55A0C4D1568C}" dt="2023-04-14T02:45:56.515" v="43" actId="20577"/>
        <pc:sldMkLst>
          <pc:docMk/>
          <pc:sldMk cId="1175463933" sldId="285"/>
        </pc:sldMkLst>
        <pc:spChg chg="mod">
          <ac:chgData name="Hardin, Eileen M." userId="S::ehardin@ccbcmd.edu::2e841b7c-7623-4941-bbf1-348a52038c0a" providerId="AD" clId="Web-{4895E747-9E2B-427B-A8FF-55A0C4D1568C}" dt="2023-04-14T02:45:56.515" v="43" actId="20577"/>
          <ac:spMkLst>
            <pc:docMk/>
            <pc:sldMk cId="1175463933" sldId="285"/>
            <ac:spMk id="3" creationId="{6175E48D-D0D4-003B-7ABD-1CE7D98774AB}"/>
          </ac:spMkLst>
        </pc:spChg>
      </pc:sldChg>
      <pc:sldChg chg="addSp modSp">
        <pc:chgData name="Hardin, Eileen M." userId="S::ehardin@ccbcmd.edu::2e841b7c-7623-4941-bbf1-348a52038c0a" providerId="AD" clId="Web-{4895E747-9E2B-427B-A8FF-55A0C4D1568C}" dt="2023-04-14T02:43:54.088" v="5" actId="1076"/>
        <pc:sldMkLst>
          <pc:docMk/>
          <pc:sldMk cId="848199453" sldId="306"/>
        </pc:sldMkLst>
        <pc:spChg chg="mod">
          <ac:chgData name="Hardin, Eileen M." userId="S::ehardin@ccbcmd.edu::2e841b7c-7623-4941-bbf1-348a52038c0a" providerId="AD" clId="Web-{4895E747-9E2B-427B-A8FF-55A0C4D1568C}" dt="2023-04-14T02:40:25.190" v="0" actId="14100"/>
          <ac:spMkLst>
            <pc:docMk/>
            <pc:sldMk cId="848199453" sldId="306"/>
            <ac:spMk id="3" creationId="{02B8D1FF-4B47-76C9-2D3E-AE91E88C14B7}"/>
          </ac:spMkLst>
        </pc:spChg>
        <pc:picChg chg="add mod">
          <ac:chgData name="Hardin, Eileen M." userId="S::ehardin@ccbcmd.edu::2e841b7c-7623-4941-bbf1-348a52038c0a" providerId="AD" clId="Web-{4895E747-9E2B-427B-A8FF-55A0C4D1568C}" dt="2023-04-14T02:43:54.088" v="5" actId="1076"/>
          <ac:picMkLst>
            <pc:docMk/>
            <pc:sldMk cId="848199453" sldId="306"/>
            <ac:picMk id="5" creationId="{0119137F-F7EB-36C8-822C-E9E78BD4AEBD}"/>
          </ac:picMkLst>
        </pc:picChg>
      </pc:sldChg>
    </pc:docChg>
  </pc:docChgLst>
  <pc:docChgLst>
    <pc:chgData name="Hardin, Eileen M." userId="S::ehardin@ccbcmd.edu::2e841b7c-7623-4941-bbf1-348a52038c0a" providerId="AD" clId="Web-{B1F3C64F-2FF7-4F48-9662-109BAEF67024}"/>
    <pc:docChg chg="modSld">
      <pc:chgData name="Hardin, Eileen M." userId="S::ehardin@ccbcmd.edu::2e841b7c-7623-4941-bbf1-348a52038c0a" providerId="AD" clId="Web-{B1F3C64F-2FF7-4F48-9662-109BAEF67024}" dt="2023-03-28T17:02:26.368" v="369"/>
      <pc:docMkLst>
        <pc:docMk/>
      </pc:docMkLst>
      <pc:sldChg chg="addSp modSp modNotes">
        <pc:chgData name="Hardin, Eileen M." userId="S::ehardin@ccbcmd.edu::2e841b7c-7623-4941-bbf1-348a52038c0a" providerId="AD" clId="Web-{B1F3C64F-2FF7-4F48-9662-109BAEF67024}" dt="2023-03-28T16:02:57.672" v="334" actId="20577"/>
        <pc:sldMkLst>
          <pc:docMk/>
          <pc:sldMk cId="1175463933" sldId="285"/>
        </pc:sldMkLst>
        <pc:spChg chg="mod">
          <ac:chgData name="Hardin, Eileen M." userId="S::ehardin@ccbcmd.edu::2e841b7c-7623-4941-bbf1-348a52038c0a" providerId="AD" clId="Web-{B1F3C64F-2FF7-4F48-9662-109BAEF67024}" dt="2023-03-28T16:02:57.672" v="334" actId="20577"/>
          <ac:spMkLst>
            <pc:docMk/>
            <pc:sldMk cId="1175463933" sldId="285"/>
            <ac:spMk id="3" creationId="{6175E48D-D0D4-003B-7ABD-1CE7D98774AB}"/>
          </ac:spMkLst>
        </pc:spChg>
        <pc:picChg chg="add mod">
          <ac:chgData name="Hardin, Eileen M." userId="S::ehardin@ccbcmd.edu::2e841b7c-7623-4941-bbf1-348a52038c0a" providerId="AD" clId="Web-{B1F3C64F-2FF7-4F48-9662-109BAEF67024}" dt="2023-03-28T15:55:03.766" v="177" actId="1076"/>
          <ac:picMkLst>
            <pc:docMk/>
            <pc:sldMk cId="1175463933" sldId="285"/>
            <ac:picMk id="4" creationId="{4F8146B9-FEC5-C5BC-0BAD-63E512A4242E}"/>
          </ac:picMkLst>
        </pc:picChg>
      </pc:sldChg>
      <pc:sldChg chg="modSp">
        <pc:chgData name="Hardin, Eileen M." userId="S::ehardin@ccbcmd.edu::2e841b7c-7623-4941-bbf1-348a52038c0a" providerId="AD" clId="Web-{B1F3C64F-2FF7-4F48-9662-109BAEF67024}" dt="2023-03-28T15:23:39.081" v="117" actId="14100"/>
        <pc:sldMkLst>
          <pc:docMk/>
          <pc:sldMk cId="2444002017" sldId="288"/>
        </pc:sldMkLst>
        <pc:spChg chg="mod">
          <ac:chgData name="Hardin, Eileen M." userId="S::ehardin@ccbcmd.edu::2e841b7c-7623-4941-bbf1-348a52038c0a" providerId="AD" clId="Web-{B1F3C64F-2FF7-4F48-9662-109BAEF67024}" dt="2023-03-28T15:23:39.081" v="117" actId="14100"/>
          <ac:spMkLst>
            <pc:docMk/>
            <pc:sldMk cId="2444002017" sldId="288"/>
            <ac:spMk id="3" creationId="{2960B93B-044A-AB0A-9297-F10050469287}"/>
          </ac:spMkLst>
        </pc:spChg>
      </pc:sldChg>
      <pc:sldChg chg="addSp delSp modSp mod setBg setClrOvrMap modNotes">
        <pc:chgData name="Hardin, Eileen M." userId="S::ehardin@ccbcmd.edu::2e841b7c-7623-4941-bbf1-348a52038c0a" providerId="AD" clId="Web-{B1F3C64F-2FF7-4F48-9662-109BAEF67024}" dt="2023-03-28T16:02:13.155" v="315"/>
        <pc:sldMkLst>
          <pc:docMk/>
          <pc:sldMk cId="35639079" sldId="290"/>
        </pc:sldMkLst>
        <pc:spChg chg="mod">
          <ac:chgData name="Hardin, Eileen M." userId="S::ehardin@ccbcmd.edu::2e841b7c-7623-4941-bbf1-348a52038c0a" providerId="AD" clId="Web-{B1F3C64F-2FF7-4F48-9662-109BAEF67024}" dt="2023-03-28T15:45:15.216" v="148"/>
          <ac:spMkLst>
            <pc:docMk/>
            <pc:sldMk cId="35639079" sldId="290"/>
            <ac:spMk id="2" creationId="{312DAD58-B8CA-DE22-1F1D-DEFD4CAE9849}"/>
          </ac:spMkLst>
        </pc:spChg>
        <pc:spChg chg="mod">
          <ac:chgData name="Hardin, Eileen M." userId="S::ehardin@ccbcmd.edu::2e841b7c-7623-4941-bbf1-348a52038c0a" providerId="AD" clId="Web-{B1F3C64F-2FF7-4F48-9662-109BAEF67024}" dt="2023-03-28T16:00:25.074" v="265" actId="20577"/>
          <ac:spMkLst>
            <pc:docMk/>
            <pc:sldMk cId="35639079" sldId="290"/>
            <ac:spMk id="3" creationId="{84AA20A6-20EA-B6A3-15E8-DCC216604A1B}"/>
          </ac:spMkLst>
        </pc:spChg>
        <pc:spChg chg="add del">
          <ac:chgData name="Hardin, Eileen M." userId="S::ehardin@ccbcmd.edu::2e841b7c-7623-4941-bbf1-348a52038c0a" providerId="AD" clId="Web-{B1F3C64F-2FF7-4F48-9662-109BAEF67024}" dt="2023-03-28T15:45:15.232" v="149"/>
          <ac:spMkLst>
            <pc:docMk/>
            <pc:sldMk cId="35639079" sldId="290"/>
            <ac:spMk id="7" creationId="{35BA068C-C98E-4DE8-B7D4-63454271CF76}"/>
          </ac:spMkLst>
        </pc:spChg>
        <pc:spChg chg="add del">
          <ac:chgData name="Hardin, Eileen M." userId="S::ehardin@ccbcmd.edu::2e841b7c-7623-4941-bbf1-348a52038c0a" providerId="AD" clId="Web-{B1F3C64F-2FF7-4F48-9662-109BAEF67024}" dt="2023-03-28T15:45:15.232" v="149"/>
          <ac:spMkLst>
            <pc:docMk/>
            <pc:sldMk cId="35639079" sldId="290"/>
            <ac:spMk id="12" creationId="{735F797E-E9D5-4B5D-B190-D092A376D8D7}"/>
          </ac:spMkLst>
        </pc:spChg>
        <pc:spChg chg="add del">
          <ac:chgData name="Hardin, Eileen M." userId="S::ehardin@ccbcmd.edu::2e841b7c-7623-4941-bbf1-348a52038c0a" providerId="AD" clId="Web-{B1F3C64F-2FF7-4F48-9662-109BAEF67024}" dt="2023-03-28T15:45:15.232" v="149"/>
          <ac:spMkLst>
            <pc:docMk/>
            <pc:sldMk cId="35639079" sldId="290"/>
            <ac:spMk id="14" creationId="{8CE24FE0-EDE0-4109-AD44-B7B715DFE1FA}"/>
          </ac:spMkLst>
        </pc:spChg>
        <pc:spChg chg="add del">
          <ac:chgData name="Hardin, Eileen M." userId="S::ehardin@ccbcmd.edu::2e841b7c-7623-4941-bbf1-348a52038c0a" providerId="AD" clId="Web-{B1F3C64F-2FF7-4F48-9662-109BAEF67024}" dt="2023-03-28T15:44:53.122" v="146"/>
          <ac:spMkLst>
            <pc:docMk/>
            <pc:sldMk cId="35639079" sldId="290"/>
            <ac:spMk id="23" creationId="{D1A6EB1D-27F2-45E3-AEA2-E79FEF7780BA}"/>
          </ac:spMkLst>
        </pc:spChg>
        <pc:spChg chg="add del">
          <ac:chgData name="Hardin, Eileen M." userId="S::ehardin@ccbcmd.edu::2e841b7c-7623-4941-bbf1-348a52038c0a" providerId="AD" clId="Web-{B1F3C64F-2FF7-4F48-9662-109BAEF67024}" dt="2023-03-28T15:44:53.122" v="146"/>
          <ac:spMkLst>
            <pc:docMk/>
            <pc:sldMk cId="35639079" sldId="290"/>
            <ac:spMk id="25" creationId="{A085389E-1986-49CE-AB37-9D549DA5CF63}"/>
          </ac:spMkLst>
        </pc:spChg>
        <pc:spChg chg="add del">
          <ac:chgData name="Hardin, Eileen M." userId="S::ehardin@ccbcmd.edu::2e841b7c-7623-4941-bbf1-348a52038c0a" providerId="AD" clId="Web-{B1F3C64F-2FF7-4F48-9662-109BAEF67024}" dt="2023-03-28T15:44:53.122" v="146"/>
          <ac:spMkLst>
            <pc:docMk/>
            <pc:sldMk cId="35639079" sldId="290"/>
            <ac:spMk id="27" creationId="{2A2D4ECA-260C-4585-ACC0-B4A1BE38CAEC}"/>
          </ac:spMkLst>
        </pc:spChg>
        <pc:spChg chg="add del">
          <ac:chgData name="Hardin, Eileen M." userId="S::ehardin@ccbcmd.edu::2e841b7c-7623-4941-bbf1-348a52038c0a" providerId="AD" clId="Web-{B1F3C64F-2FF7-4F48-9662-109BAEF67024}" dt="2023-03-28T15:44:53.122" v="146"/>
          <ac:spMkLst>
            <pc:docMk/>
            <pc:sldMk cId="35639079" sldId="290"/>
            <ac:spMk id="29" creationId="{EBE758D3-30AE-45A1-AB24-FB703FB6D7E6}"/>
          </ac:spMkLst>
        </pc:spChg>
        <pc:spChg chg="add del">
          <ac:chgData name="Hardin, Eileen M." userId="S::ehardin@ccbcmd.edu::2e841b7c-7623-4941-bbf1-348a52038c0a" providerId="AD" clId="Web-{B1F3C64F-2FF7-4F48-9662-109BAEF67024}" dt="2023-03-28T15:44:53.122" v="146"/>
          <ac:spMkLst>
            <pc:docMk/>
            <pc:sldMk cId="35639079" sldId="290"/>
            <ac:spMk id="31" creationId="{03422BEF-318A-4D19-96C4-98DA41FB68F7}"/>
          </ac:spMkLst>
        </pc:spChg>
        <pc:spChg chg="add del">
          <ac:chgData name="Hardin, Eileen M." userId="S::ehardin@ccbcmd.edu::2e841b7c-7623-4941-bbf1-348a52038c0a" providerId="AD" clId="Web-{B1F3C64F-2FF7-4F48-9662-109BAEF67024}" dt="2023-03-28T15:45:15.216" v="148"/>
          <ac:spMkLst>
            <pc:docMk/>
            <pc:sldMk cId="35639079" sldId="290"/>
            <ac:spMk id="37" creationId="{438E01D9-B763-427F-BB2E-279167AA587C}"/>
          </ac:spMkLst>
        </pc:spChg>
        <pc:spChg chg="add del">
          <ac:chgData name="Hardin, Eileen M." userId="S::ehardin@ccbcmd.edu::2e841b7c-7623-4941-bbf1-348a52038c0a" providerId="AD" clId="Web-{B1F3C64F-2FF7-4F48-9662-109BAEF67024}" dt="2023-03-28T15:45:15.216" v="148"/>
          <ac:spMkLst>
            <pc:docMk/>
            <pc:sldMk cId="35639079" sldId="290"/>
            <ac:spMk id="38" creationId="{87817A2C-442E-45AB-8074-E9C0FF8408D5}"/>
          </ac:spMkLst>
        </pc:spChg>
        <pc:spChg chg="add del">
          <ac:chgData name="Hardin, Eileen M." userId="S::ehardin@ccbcmd.edu::2e841b7c-7623-4941-bbf1-348a52038c0a" providerId="AD" clId="Web-{B1F3C64F-2FF7-4F48-9662-109BAEF67024}" dt="2023-03-28T15:45:15.216" v="148"/>
          <ac:spMkLst>
            <pc:docMk/>
            <pc:sldMk cId="35639079" sldId="290"/>
            <ac:spMk id="39" creationId="{A31847AF-FADA-41FD-8347-0A5AF3106DC1}"/>
          </ac:spMkLst>
        </pc:spChg>
        <pc:spChg chg="add del">
          <ac:chgData name="Hardin, Eileen M." userId="S::ehardin@ccbcmd.edu::2e841b7c-7623-4941-bbf1-348a52038c0a" providerId="AD" clId="Web-{B1F3C64F-2FF7-4F48-9662-109BAEF67024}" dt="2023-03-28T15:45:15.216" v="148"/>
          <ac:spMkLst>
            <pc:docMk/>
            <pc:sldMk cId="35639079" sldId="290"/>
            <ac:spMk id="42" creationId="{4FB259F8-8256-44FF-8B52-835A8A3E30C1}"/>
          </ac:spMkLst>
        </pc:spChg>
        <pc:spChg chg="add del">
          <ac:chgData name="Hardin, Eileen M." userId="S::ehardin@ccbcmd.edu::2e841b7c-7623-4941-bbf1-348a52038c0a" providerId="AD" clId="Web-{B1F3C64F-2FF7-4F48-9662-109BAEF67024}" dt="2023-03-28T15:46:57.282" v="165"/>
          <ac:spMkLst>
            <pc:docMk/>
            <pc:sldMk cId="35639079" sldId="290"/>
            <ac:spMk id="44" creationId="{D1A6EB1D-27F2-45E3-AEA2-E79FEF7780BA}"/>
          </ac:spMkLst>
        </pc:spChg>
        <pc:spChg chg="add del">
          <ac:chgData name="Hardin, Eileen M." userId="S::ehardin@ccbcmd.edu::2e841b7c-7623-4941-bbf1-348a52038c0a" providerId="AD" clId="Web-{B1F3C64F-2FF7-4F48-9662-109BAEF67024}" dt="2023-03-28T15:46:57.282" v="165"/>
          <ac:spMkLst>
            <pc:docMk/>
            <pc:sldMk cId="35639079" sldId="290"/>
            <ac:spMk id="45" creationId="{A085389E-1986-49CE-AB37-9D549DA5CF63}"/>
          </ac:spMkLst>
        </pc:spChg>
        <pc:spChg chg="add del">
          <ac:chgData name="Hardin, Eileen M." userId="S::ehardin@ccbcmd.edu::2e841b7c-7623-4941-bbf1-348a52038c0a" providerId="AD" clId="Web-{B1F3C64F-2FF7-4F48-9662-109BAEF67024}" dt="2023-03-28T15:46:57.282" v="165"/>
          <ac:spMkLst>
            <pc:docMk/>
            <pc:sldMk cId="35639079" sldId="290"/>
            <ac:spMk id="46" creationId="{2A2D4ECA-260C-4585-ACC0-B4A1BE38CAEC}"/>
          </ac:spMkLst>
        </pc:spChg>
        <pc:spChg chg="add del">
          <ac:chgData name="Hardin, Eileen M." userId="S::ehardin@ccbcmd.edu::2e841b7c-7623-4941-bbf1-348a52038c0a" providerId="AD" clId="Web-{B1F3C64F-2FF7-4F48-9662-109BAEF67024}" dt="2023-03-28T15:46:57.282" v="165"/>
          <ac:spMkLst>
            <pc:docMk/>
            <pc:sldMk cId="35639079" sldId="290"/>
            <ac:spMk id="47" creationId="{EBE758D3-30AE-45A1-AB24-FB703FB6D7E6}"/>
          </ac:spMkLst>
        </pc:spChg>
        <pc:spChg chg="add del">
          <ac:chgData name="Hardin, Eileen M." userId="S::ehardin@ccbcmd.edu::2e841b7c-7623-4941-bbf1-348a52038c0a" providerId="AD" clId="Web-{B1F3C64F-2FF7-4F48-9662-109BAEF67024}" dt="2023-03-28T15:46:57.282" v="165"/>
          <ac:spMkLst>
            <pc:docMk/>
            <pc:sldMk cId="35639079" sldId="290"/>
            <ac:spMk id="48" creationId="{03422BEF-318A-4D19-96C4-98DA41FB68F7}"/>
          </ac:spMkLst>
        </pc:spChg>
        <pc:spChg chg="add del">
          <ac:chgData name="Hardin, Eileen M." userId="S::ehardin@ccbcmd.edu::2e841b7c-7623-4941-bbf1-348a52038c0a" providerId="AD" clId="Web-{B1F3C64F-2FF7-4F48-9662-109BAEF67024}" dt="2023-03-28T15:48:41.567" v="169"/>
          <ac:spMkLst>
            <pc:docMk/>
            <pc:sldMk cId="35639079" sldId="290"/>
            <ac:spMk id="54" creationId="{9A395A46-1819-40A2-AEA7-F0FDA491C3D8}"/>
          </ac:spMkLst>
        </pc:spChg>
        <pc:spChg chg="add del">
          <ac:chgData name="Hardin, Eileen M." userId="S::ehardin@ccbcmd.edu::2e841b7c-7623-4941-bbf1-348a52038c0a" providerId="AD" clId="Web-{B1F3C64F-2FF7-4F48-9662-109BAEF67024}" dt="2023-03-28T15:48:41.567" v="169"/>
          <ac:spMkLst>
            <pc:docMk/>
            <pc:sldMk cId="35639079" sldId="290"/>
            <ac:spMk id="56" creationId="{28073F59-0172-425F-9B05-99F9F925CF94}"/>
          </ac:spMkLst>
        </pc:spChg>
        <pc:spChg chg="add del">
          <ac:chgData name="Hardin, Eileen M." userId="S::ehardin@ccbcmd.edu::2e841b7c-7623-4941-bbf1-348a52038c0a" providerId="AD" clId="Web-{B1F3C64F-2FF7-4F48-9662-109BAEF67024}" dt="2023-03-28T15:48:41.567" v="169"/>
          <ac:spMkLst>
            <pc:docMk/>
            <pc:sldMk cId="35639079" sldId="290"/>
            <ac:spMk id="58" creationId="{7367BF2E-18B8-45B6-9AE8-D20F15008C26}"/>
          </ac:spMkLst>
        </pc:spChg>
        <pc:spChg chg="add del">
          <ac:chgData name="Hardin, Eileen M." userId="S::ehardin@ccbcmd.edu::2e841b7c-7623-4941-bbf1-348a52038c0a" providerId="AD" clId="Web-{B1F3C64F-2FF7-4F48-9662-109BAEF67024}" dt="2023-03-28T15:48:41.567" v="169"/>
          <ac:spMkLst>
            <pc:docMk/>
            <pc:sldMk cId="35639079" sldId="290"/>
            <ac:spMk id="60" creationId="{2BF3333D-A3D1-4EF9-9174-C837EDE2428D}"/>
          </ac:spMkLst>
        </pc:spChg>
        <pc:spChg chg="add del">
          <ac:chgData name="Hardin, Eileen M." userId="S::ehardin@ccbcmd.edu::2e841b7c-7623-4941-bbf1-348a52038c0a" providerId="AD" clId="Web-{B1F3C64F-2FF7-4F48-9662-109BAEF67024}" dt="2023-03-28T15:48:41.567" v="169"/>
          <ac:spMkLst>
            <pc:docMk/>
            <pc:sldMk cId="35639079" sldId="290"/>
            <ac:spMk id="62" creationId="{4C7AA4FB-6CE2-4D5C-8CE7-21E300B7EEDF}"/>
          </ac:spMkLst>
        </pc:spChg>
        <pc:spChg chg="add">
          <ac:chgData name="Hardin, Eileen M." userId="S::ehardin@ccbcmd.edu::2e841b7c-7623-4941-bbf1-348a52038c0a" providerId="AD" clId="Web-{B1F3C64F-2FF7-4F48-9662-109BAEF67024}" dt="2023-03-28T15:48:41.567" v="169"/>
          <ac:spMkLst>
            <pc:docMk/>
            <pc:sldMk cId="35639079" sldId="290"/>
            <ac:spMk id="71" creationId="{D1A6EB1D-27F2-45E3-AEA2-E79FEF7780BA}"/>
          </ac:spMkLst>
        </pc:spChg>
        <pc:spChg chg="add">
          <ac:chgData name="Hardin, Eileen M." userId="S::ehardin@ccbcmd.edu::2e841b7c-7623-4941-bbf1-348a52038c0a" providerId="AD" clId="Web-{B1F3C64F-2FF7-4F48-9662-109BAEF67024}" dt="2023-03-28T15:48:41.567" v="169"/>
          <ac:spMkLst>
            <pc:docMk/>
            <pc:sldMk cId="35639079" sldId="290"/>
            <ac:spMk id="73" creationId="{A085389E-1986-49CE-AB37-9D549DA5CF63}"/>
          </ac:spMkLst>
        </pc:spChg>
        <pc:spChg chg="add">
          <ac:chgData name="Hardin, Eileen M." userId="S::ehardin@ccbcmd.edu::2e841b7c-7623-4941-bbf1-348a52038c0a" providerId="AD" clId="Web-{B1F3C64F-2FF7-4F48-9662-109BAEF67024}" dt="2023-03-28T15:48:41.567" v="169"/>
          <ac:spMkLst>
            <pc:docMk/>
            <pc:sldMk cId="35639079" sldId="290"/>
            <ac:spMk id="75" creationId="{2A2D4ECA-260C-4585-ACC0-B4A1BE38CAEC}"/>
          </ac:spMkLst>
        </pc:spChg>
        <pc:spChg chg="add">
          <ac:chgData name="Hardin, Eileen M." userId="S::ehardin@ccbcmd.edu::2e841b7c-7623-4941-bbf1-348a52038c0a" providerId="AD" clId="Web-{B1F3C64F-2FF7-4F48-9662-109BAEF67024}" dt="2023-03-28T15:48:41.567" v="169"/>
          <ac:spMkLst>
            <pc:docMk/>
            <pc:sldMk cId="35639079" sldId="290"/>
            <ac:spMk id="77" creationId="{EBE758D3-30AE-45A1-AB24-FB703FB6D7E6}"/>
          </ac:spMkLst>
        </pc:spChg>
        <pc:spChg chg="add">
          <ac:chgData name="Hardin, Eileen M." userId="S::ehardin@ccbcmd.edu::2e841b7c-7623-4941-bbf1-348a52038c0a" providerId="AD" clId="Web-{B1F3C64F-2FF7-4F48-9662-109BAEF67024}" dt="2023-03-28T15:48:41.567" v="169"/>
          <ac:spMkLst>
            <pc:docMk/>
            <pc:sldMk cId="35639079" sldId="290"/>
            <ac:spMk id="79" creationId="{03422BEF-318A-4D19-96C4-98DA41FB68F7}"/>
          </ac:spMkLst>
        </pc:spChg>
        <pc:grpChg chg="add del">
          <ac:chgData name="Hardin, Eileen M." userId="S::ehardin@ccbcmd.edu::2e841b7c-7623-4941-bbf1-348a52038c0a" providerId="AD" clId="Web-{B1F3C64F-2FF7-4F48-9662-109BAEF67024}" dt="2023-03-28T15:45:15.232" v="149"/>
          <ac:grpSpMkLst>
            <pc:docMk/>
            <pc:sldMk cId="35639079" sldId="290"/>
            <ac:grpSpMk id="16" creationId="{9377FF41-1AA3-41D8-BB4F-F6AF92EEA342}"/>
          </ac:grpSpMkLst>
        </pc:grpChg>
        <pc:grpChg chg="add del">
          <ac:chgData name="Hardin, Eileen M." userId="S::ehardin@ccbcmd.edu::2e841b7c-7623-4941-bbf1-348a52038c0a" providerId="AD" clId="Web-{B1F3C64F-2FF7-4F48-9662-109BAEF67024}" dt="2023-03-28T15:44:53.122" v="146"/>
          <ac:grpSpMkLst>
            <pc:docMk/>
            <pc:sldMk cId="35639079" sldId="290"/>
            <ac:grpSpMk id="33" creationId="{E864A75F-97D5-4325-8987-91F1CA51A300}"/>
          </ac:grpSpMkLst>
        </pc:grpChg>
        <pc:grpChg chg="add del">
          <ac:chgData name="Hardin, Eileen M." userId="S::ehardin@ccbcmd.edu::2e841b7c-7623-4941-bbf1-348a52038c0a" providerId="AD" clId="Web-{B1F3C64F-2FF7-4F48-9662-109BAEF67024}" dt="2023-03-28T15:45:15.216" v="148"/>
          <ac:grpSpMkLst>
            <pc:docMk/>
            <pc:sldMk cId="35639079" sldId="290"/>
            <ac:grpSpMk id="40" creationId="{8C3799FC-B9F3-483C-8BB1-B67454024291}"/>
          </ac:grpSpMkLst>
        </pc:grpChg>
        <pc:grpChg chg="add del">
          <ac:chgData name="Hardin, Eileen M." userId="S::ehardin@ccbcmd.edu::2e841b7c-7623-4941-bbf1-348a52038c0a" providerId="AD" clId="Web-{B1F3C64F-2FF7-4F48-9662-109BAEF67024}" dt="2023-03-28T15:46:57.282" v="165"/>
          <ac:grpSpMkLst>
            <pc:docMk/>
            <pc:sldMk cId="35639079" sldId="290"/>
            <ac:grpSpMk id="49" creationId="{E864A75F-97D5-4325-8987-91F1CA51A300}"/>
          </ac:grpSpMkLst>
        </pc:grpChg>
        <pc:grpChg chg="add del">
          <ac:chgData name="Hardin, Eileen M." userId="S::ehardin@ccbcmd.edu::2e841b7c-7623-4941-bbf1-348a52038c0a" providerId="AD" clId="Web-{B1F3C64F-2FF7-4F48-9662-109BAEF67024}" dt="2023-03-28T15:48:41.567" v="169"/>
          <ac:grpSpMkLst>
            <pc:docMk/>
            <pc:sldMk cId="35639079" sldId="290"/>
            <ac:grpSpMk id="64" creationId="{E4ED421E-D0CF-4B7D-B4F4-C3197B02710E}"/>
          </ac:grpSpMkLst>
        </pc:grpChg>
        <pc:grpChg chg="add">
          <ac:chgData name="Hardin, Eileen M." userId="S::ehardin@ccbcmd.edu::2e841b7c-7623-4941-bbf1-348a52038c0a" providerId="AD" clId="Web-{B1F3C64F-2FF7-4F48-9662-109BAEF67024}" dt="2023-03-28T15:48:41.567" v="169"/>
          <ac:grpSpMkLst>
            <pc:docMk/>
            <pc:sldMk cId="35639079" sldId="290"/>
            <ac:grpSpMk id="81" creationId="{E864A75F-97D5-4325-8987-91F1CA51A300}"/>
          </ac:grpSpMkLst>
        </pc:grpChg>
        <pc:picChg chg="add mod ord">
          <ac:chgData name="Hardin, Eileen M." userId="S::ehardin@ccbcmd.edu::2e841b7c-7623-4941-bbf1-348a52038c0a" providerId="AD" clId="Web-{B1F3C64F-2FF7-4F48-9662-109BAEF67024}" dt="2023-03-28T15:48:41.567" v="169"/>
          <ac:picMkLst>
            <pc:docMk/>
            <pc:sldMk cId="35639079" sldId="290"/>
            <ac:picMk id="4" creationId="{1FC67E22-D1B2-BB70-BD12-08D8E5ECDED9}"/>
          </ac:picMkLst>
        </pc:picChg>
        <pc:picChg chg="add del mod ord">
          <ac:chgData name="Hardin, Eileen M." userId="S::ehardin@ccbcmd.edu::2e841b7c-7623-4941-bbf1-348a52038c0a" providerId="AD" clId="Web-{B1F3C64F-2FF7-4F48-9662-109BAEF67024}" dt="2023-03-28T15:46:28.781" v="161"/>
          <ac:picMkLst>
            <pc:docMk/>
            <pc:sldMk cId="35639079" sldId="290"/>
            <ac:picMk id="5" creationId="{31356315-6524-5CE2-8942-812341941091}"/>
          </ac:picMkLst>
        </pc:picChg>
        <pc:picChg chg="add mod ord">
          <ac:chgData name="Hardin, Eileen M." userId="S::ehardin@ccbcmd.edu::2e841b7c-7623-4941-bbf1-348a52038c0a" providerId="AD" clId="Web-{B1F3C64F-2FF7-4F48-9662-109BAEF67024}" dt="2023-03-28T15:48:41.567" v="169"/>
          <ac:picMkLst>
            <pc:docMk/>
            <pc:sldMk cId="35639079" sldId="290"/>
            <ac:picMk id="6" creationId="{721AEC05-DA3A-330F-CAEF-E6B5C9389E45}"/>
          </ac:picMkLst>
        </pc:picChg>
        <pc:picChg chg="add mod">
          <ac:chgData name="Hardin, Eileen M." userId="S::ehardin@ccbcmd.edu::2e841b7c-7623-4941-bbf1-348a52038c0a" providerId="AD" clId="Web-{B1F3C64F-2FF7-4F48-9662-109BAEF67024}" dt="2023-03-28T15:48:41.567" v="169"/>
          <ac:picMkLst>
            <pc:docMk/>
            <pc:sldMk cId="35639079" sldId="290"/>
            <ac:picMk id="8" creationId="{BFC6CDED-18B3-461E-D2FC-C64C9ABAE222}"/>
          </ac:picMkLst>
        </pc:picChg>
        <pc:picChg chg="add del mod">
          <ac:chgData name="Hardin, Eileen M." userId="S::ehardin@ccbcmd.edu::2e841b7c-7623-4941-bbf1-348a52038c0a" providerId="AD" clId="Web-{B1F3C64F-2FF7-4F48-9662-109BAEF67024}" dt="2023-03-28T15:48:22.519" v="166"/>
          <ac:picMkLst>
            <pc:docMk/>
            <pc:sldMk cId="35639079" sldId="290"/>
            <ac:picMk id="9" creationId="{8963BA18-17A4-1BFD-A8BA-EFB8AC8B97C1}"/>
          </ac:picMkLst>
        </pc:picChg>
        <pc:picChg chg="add mod">
          <ac:chgData name="Hardin, Eileen M." userId="S::ehardin@ccbcmd.edu::2e841b7c-7623-4941-bbf1-348a52038c0a" providerId="AD" clId="Web-{B1F3C64F-2FF7-4F48-9662-109BAEF67024}" dt="2023-03-28T15:48:41.567" v="169"/>
          <ac:picMkLst>
            <pc:docMk/>
            <pc:sldMk cId="35639079" sldId="290"/>
            <ac:picMk id="10" creationId="{31863DCD-367A-29B8-5E98-5DD0C52949FB}"/>
          </ac:picMkLst>
        </pc:picChg>
      </pc:sldChg>
      <pc:sldChg chg="modNotes">
        <pc:chgData name="Hardin, Eileen M." userId="S::ehardin@ccbcmd.edu::2e841b7c-7623-4941-bbf1-348a52038c0a" providerId="AD" clId="Web-{B1F3C64F-2FF7-4F48-9662-109BAEF67024}" dt="2023-03-28T17:02:26.368" v="369"/>
        <pc:sldMkLst>
          <pc:docMk/>
          <pc:sldMk cId="3675706246" sldId="295"/>
        </pc:sldMkLst>
      </pc:sldChg>
      <pc:sldChg chg="addSp delSp modSp modNotes">
        <pc:chgData name="Hardin, Eileen M." userId="S::ehardin@ccbcmd.edu::2e841b7c-7623-4941-bbf1-348a52038c0a" providerId="AD" clId="Web-{B1F3C64F-2FF7-4F48-9662-109BAEF67024}" dt="2023-03-28T15:22:16.219" v="95"/>
        <pc:sldMkLst>
          <pc:docMk/>
          <pc:sldMk cId="375105188" sldId="301"/>
        </pc:sldMkLst>
        <pc:spChg chg="mod">
          <ac:chgData name="Hardin, Eileen M." userId="S::ehardin@ccbcmd.edu::2e841b7c-7623-4941-bbf1-348a52038c0a" providerId="AD" clId="Web-{B1F3C64F-2FF7-4F48-9662-109BAEF67024}" dt="2023-03-28T15:19:07.072" v="22" actId="20577"/>
          <ac:spMkLst>
            <pc:docMk/>
            <pc:sldMk cId="375105188" sldId="301"/>
            <ac:spMk id="5" creationId="{4530A875-6475-9983-8973-55C02E8E276A}"/>
          </ac:spMkLst>
        </pc:spChg>
        <pc:picChg chg="add mod">
          <ac:chgData name="Hardin, Eileen M." userId="S::ehardin@ccbcmd.edu::2e841b7c-7623-4941-bbf1-348a52038c0a" providerId="AD" clId="Web-{B1F3C64F-2FF7-4F48-9662-109BAEF67024}" dt="2023-03-28T15:18:40.946" v="8" actId="1076"/>
          <ac:picMkLst>
            <pc:docMk/>
            <pc:sldMk cId="375105188" sldId="301"/>
            <ac:picMk id="3" creationId="{0D95CD0B-A1EE-D784-EC7B-A75324B54498}"/>
          </ac:picMkLst>
        </pc:picChg>
        <pc:picChg chg="del">
          <ac:chgData name="Hardin, Eileen M." userId="S::ehardin@ccbcmd.edu::2e841b7c-7623-4941-bbf1-348a52038c0a" providerId="AD" clId="Web-{B1F3C64F-2FF7-4F48-9662-109BAEF67024}" dt="2023-03-28T15:18:18.180" v="0"/>
          <ac:picMkLst>
            <pc:docMk/>
            <pc:sldMk cId="375105188" sldId="301"/>
            <ac:picMk id="4" creationId="{61E68F42-176E-712E-F136-CBFC6DE9A42D}"/>
          </ac:picMkLst>
        </pc:picChg>
      </pc:sldChg>
      <pc:sldChg chg="modNotes">
        <pc:chgData name="Hardin, Eileen M." userId="S::ehardin@ccbcmd.edu::2e841b7c-7623-4941-bbf1-348a52038c0a" providerId="AD" clId="Web-{B1F3C64F-2FF7-4F48-9662-109BAEF67024}" dt="2023-03-28T15:22:45.829" v="98"/>
        <pc:sldMkLst>
          <pc:docMk/>
          <pc:sldMk cId="1039697674" sldId="304"/>
        </pc:sldMkLst>
      </pc:sldChg>
    </pc:docChg>
  </pc:docChgLst>
  <pc:docChgLst>
    <pc:chgData name="Hardin, Eileen M." userId="S::ehardin@ccbcmd.edu::2e841b7c-7623-4941-bbf1-348a52038c0a" providerId="AD" clId="Web-{CDE20956-B374-4EE5-85AD-3C67C55A2309}"/>
    <pc:docChg chg="modSld">
      <pc:chgData name="Hardin, Eileen M." userId="S::ehardin@ccbcmd.edu::2e841b7c-7623-4941-bbf1-348a52038c0a" providerId="AD" clId="Web-{CDE20956-B374-4EE5-85AD-3C67C55A2309}" dt="2023-03-16T18:33:23.903" v="29" actId="20577"/>
      <pc:docMkLst>
        <pc:docMk/>
      </pc:docMkLst>
      <pc:sldChg chg="modSp">
        <pc:chgData name="Hardin, Eileen M." userId="S::ehardin@ccbcmd.edu::2e841b7c-7623-4941-bbf1-348a52038c0a" providerId="AD" clId="Web-{CDE20956-B374-4EE5-85AD-3C67C55A2309}" dt="2023-03-16T18:33:23.903" v="29" actId="20577"/>
        <pc:sldMkLst>
          <pc:docMk/>
          <pc:sldMk cId="3032322700" sldId="302"/>
        </pc:sldMkLst>
        <pc:spChg chg="mod">
          <ac:chgData name="Hardin, Eileen M." userId="S::ehardin@ccbcmd.edu::2e841b7c-7623-4941-bbf1-348a52038c0a" providerId="AD" clId="Web-{CDE20956-B374-4EE5-85AD-3C67C55A2309}" dt="2023-03-16T18:33:23.903" v="29" actId="20577"/>
          <ac:spMkLst>
            <pc:docMk/>
            <pc:sldMk cId="3032322700" sldId="302"/>
            <ac:spMk id="3" creationId="{AE5F1A56-7FA7-7280-3E21-593F84F7ACAF}"/>
          </ac:spMkLst>
        </pc:spChg>
        <pc:spChg chg="mod">
          <ac:chgData name="Hardin, Eileen M." userId="S::ehardin@ccbcmd.edu::2e841b7c-7623-4941-bbf1-348a52038c0a" providerId="AD" clId="Web-{CDE20956-B374-4EE5-85AD-3C67C55A2309}" dt="2023-03-16T18:32:49.183" v="11"/>
          <ac:spMkLst>
            <pc:docMk/>
            <pc:sldMk cId="3032322700" sldId="302"/>
            <ac:spMk id="5" creationId="{AF233700-A6C9-3149-5979-F39AFD27E051}"/>
          </ac:spMkLst>
        </pc:spChg>
      </pc:sldChg>
    </pc:docChg>
  </pc:docChgLst>
  <pc:docChgLst>
    <pc:chgData name="Crosby, Shawn" userId="S::scrosby@ccbcmd.edu::31be330d-d31d-4c0a-a59e-2b34cc16ed59" providerId="AD" clId="Web-{024C16C9-598C-4953-9FAA-4857E9A82A05}"/>
    <pc:docChg chg="modSld">
      <pc:chgData name="Crosby, Shawn" userId="S::scrosby@ccbcmd.edu::31be330d-d31d-4c0a-a59e-2b34cc16ed59" providerId="AD" clId="Web-{024C16C9-598C-4953-9FAA-4857E9A82A05}" dt="2023-03-28T20:13:39.491" v="9"/>
      <pc:docMkLst>
        <pc:docMk/>
      </pc:docMkLst>
      <pc:sldChg chg="addSp delSp modSp mod setBg setClrOvrMap">
        <pc:chgData name="Crosby, Shawn" userId="S::scrosby@ccbcmd.edu::31be330d-d31d-4c0a-a59e-2b34cc16ed59" providerId="AD" clId="Web-{024C16C9-598C-4953-9FAA-4857E9A82A05}" dt="2023-03-28T20:01:15.365" v="3"/>
        <pc:sldMkLst>
          <pc:docMk/>
          <pc:sldMk cId="3122192599" sldId="267"/>
        </pc:sldMkLst>
        <pc:spChg chg="mod">
          <ac:chgData name="Crosby, Shawn" userId="S::scrosby@ccbcmd.edu::31be330d-d31d-4c0a-a59e-2b34cc16ed59" providerId="AD" clId="Web-{024C16C9-598C-4953-9FAA-4857E9A82A05}" dt="2023-03-28T19:59:50.098" v="2"/>
          <ac:spMkLst>
            <pc:docMk/>
            <pc:sldMk cId="3122192599" sldId="267"/>
            <ac:spMk id="2" creationId="{2AD26959-4BE2-46E1-8CF1-28A6540FDC31}"/>
          </ac:spMkLst>
        </pc:spChg>
        <pc:spChg chg="mod ord">
          <ac:chgData name="Crosby, Shawn" userId="S::scrosby@ccbcmd.edu::31be330d-d31d-4c0a-a59e-2b34cc16ed59" providerId="AD" clId="Web-{024C16C9-598C-4953-9FAA-4857E9A82A05}" dt="2023-03-28T19:59:50.098" v="2"/>
          <ac:spMkLst>
            <pc:docMk/>
            <pc:sldMk cId="3122192599" sldId="267"/>
            <ac:spMk id="30" creationId="{A2330947-4241-409C-8D86-6A376F9B3B29}"/>
          </ac:spMkLst>
        </pc:spChg>
        <pc:spChg chg="del">
          <ac:chgData name="Crosby, Shawn" userId="S::scrosby@ccbcmd.edu::31be330d-d31d-4c0a-a59e-2b34cc16ed59" providerId="AD" clId="Web-{024C16C9-598C-4953-9FAA-4857E9A82A05}" dt="2023-03-28T19:59:50.098" v="2"/>
          <ac:spMkLst>
            <pc:docMk/>
            <pc:sldMk cId="3122192599" sldId="267"/>
            <ac:spMk id="64" creationId="{F3AF35CD-DA30-4E34-B0F3-32C27766DA05}"/>
          </ac:spMkLst>
        </pc:spChg>
        <pc:spChg chg="add">
          <ac:chgData name="Crosby, Shawn" userId="S::scrosby@ccbcmd.edu::31be330d-d31d-4c0a-a59e-2b34cc16ed59" providerId="AD" clId="Web-{024C16C9-598C-4953-9FAA-4857E9A82A05}" dt="2023-03-28T19:59:50.098" v="2"/>
          <ac:spMkLst>
            <pc:docMk/>
            <pc:sldMk cId="3122192599" sldId="267"/>
            <ac:spMk id="73" creationId="{2A0E4E09-FC02-4ADC-951A-3FFA90B6FE39}"/>
          </ac:spMkLst>
        </pc:spChg>
        <pc:spChg chg="add">
          <ac:chgData name="Crosby, Shawn" userId="S::scrosby@ccbcmd.edu::31be330d-d31d-4c0a-a59e-2b34cc16ed59" providerId="AD" clId="Web-{024C16C9-598C-4953-9FAA-4857E9A82A05}" dt="2023-03-28T19:59:50.098" v="2"/>
          <ac:spMkLst>
            <pc:docMk/>
            <pc:sldMk cId="3122192599" sldId="267"/>
            <ac:spMk id="75" creationId="{9453FF84-60C1-4EA8-B49B-1B8C2D0C589F}"/>
          </ac:spMkLst>
        </pc:spChg>
        <pc:grpChg chg="del">
          <ac:chgData name="Crosby, Shawn" userId="S::scrosby@ccbcmd.edu::31be330d-d31d-4c0a-a59e-2b34cc16ed59" providerId="AD" clId="Web-{024C16C9-598C-4953-9FAA-4857E9A82A05}" dt="2023-03-28T19:59:50.098" v="2"/>
          <ac:grpSpMkLst>
            <pc:docMk/>
            <pc:sldMk cId="3122192599" sldId="267"/>
            <ac:grpSpMk id="66" creationId="{BCFC42DC-2C46-47C4-BC61-530557385DBD}"/>
          </ac:grpSpMkLst>
        </pc:grpChg>
        <pc:picChg chg="del">
          <ac:chgData name="Crosby, Shawn" userId="S::scrosby@ccbcmd.edu::31be330d-d31d-4c0a-a59e-2b34cc16ed59" providerId="AD" clId="Web-{024C16C9-598C-4953-9FAA-4857E9A82A05}" dt="2023-03-28T19:59:41.004" v="0"/>
          <ac:picMkLst>
            <pc:docMk/>
            <pc:sldMk cId="3122192599" sldId="267"/>
            <ac:picMk id="3" creationId="{68BD94D0-20CF-565D-49DB-4944E91C09E2}"/>
          </ac:picMkLst>
        </pc:picChg>
        <pc:picChg chg="add mod">
          <ac:chgData name="Crosby, Shawn" userId="S::scrosby@ccbcmd.edu::31be330d-d31d-4c0a-a59e-2b34cc16ed59" providerId="AD" clId="Web-{024C16C9-598C-4953-9FAA-4857E9A82A05}" dt="2023-03-28T20:01:15.365" v="3"/>
          <ac:picMkLst>
            <pc:docMk/>
            <pc:sldMk cId="3122192599" sldId="267"/>
            <ac:picMk id="4" creationId="{5277EC84-9170-FC17-1C8B-C87F8B073DB1}"/>
          </ac:picMkLst>
        </pc:picChg>
      </pc:sldChg>
      <pc:sldChg chg="addSp delSp modSp">
        <pc:chgData name="Crosby, Shawn" userId="S::scrosby@ccbcmd.edu::31be330d-d31d-4c0a-a59e-2b34cc16ed59" providerId="AD" clId="Web-{024C16C9-598C-4953-9FAA-4857E9A82A05}" dt="2023-03-28T20:13:39.491" v="9"/>
        <pc:sldMkLst>
          <pc:docMk/>
          <pc:sldMk cId="4057340669" sldId="275"/>
        </pc:sldMkLst>
        <pc:spChg chg="mod">
          <ac:chgData name="Crosby, Shawn" userId="S::scrosby@ccbcmd.edu::31be330d-d31d-4c0a-a59e-2b34cc16ed59" providerId="AD" clId="Web-{024C16C9-598C-4953-9FAA-4857E9A82A05}" dt="2023-03-28T20:12:02.692" v="6"/>
          <ac:spMkLst>
            <pc:docMk/>
            <pc:sldMk cId="4057340669" sldId="275"/>
            <ac:spMk id="2" creationId="{5D30A128-4483-4D33-85C6-30280359F37F}"/>
          </ac:spMkLst>
        </pc:spChg>
        <pc:spChg chg="mod ord">
          <ac:chgData name="Crosby, Shawn" userId="S::scrosby@ccbcmd.edu::31be330d-d31d-4c0a-a59e-2b34cc16ed59" providerId="AD" clId="Web-{024C16C9-598C-4953-9FAA-4857E9A82A05}" dt="2023-03-28T20:12:02.692" v="6"/>
          <ac:spMkLst>
            <pc:docMk/>
            <pc:sldMk cId="4057340669" sldId="275"/>
            <ac:spMk id="3" creationId="{8B6B59A9-7605-4164-895A-C194FB77F18D}"/>
          </ac:spMkLst>
        </pc:spChg>
        <pc:spChg chg="del">
          <ac:chgData name="Crosby, Shawn" userId="S::scrosby@ccbcmd.edu::31be330d-d31d-4c0a-a59e-2b34cc16ed59" providerId="AD" clId="Web-{024C16C9-598C-4953-9FAA-4857E9A82A05}" dt="2023-03-28T20:12:02.692" v="6"/>
          <ac:spMkLst>
            <pc:docMk/>
            <pc:sldMk cId="4057340669" sldId="275"/>
            <ac:spMk id="70" creationId="{E009DD9B-5EE2-4C0D-8B2B-351C8C102205}"/>
          </ac:spMkLst>
        </pc:spChg>
        <pc:spChg chg="del">
          <ac:chgData name="Crosby, Shawn" userId="S::scrosby@ccbcmd.edu::31be330d-d31d-4c0a-a59e-2b34cc16ed59" providerId="AD" clId="Web-{024C16C9-598C-4953-9FAA-4857E9A82A05}" dt="2023-03-28T20:12:02.692" v="6"/>
          <ac:spMkLst>
            <pc:docMk/>
            <pc:sldMk cId="4057340669" sldId="275"/>
            <ac:spMk id="71" creationId="{E720DB99-7745-4E75-9D96-AAB6D55C531E}"/>
          </ac:spMkLst>
        </pc:spChg>
        <pc:spChg chg="del">
          <ac:chgData name="Crosby, Shawn" userId="S::scrosby@ccbcmd.edu::31be330d-d31d-4c0a-a59e-2b34cc16ed59" providerId="AD" clId="Web-{024C16C9-598C-4953-9FAA-4857E9A82A05}" dt="2023-03-28T20:12:02.692" v="6"/>
          <ac:spMkLst>
            <pc:docMk/>
            <pc:sldMk cId="4057340669" sldId="275"/>
            <ac:spMk id="72" creationId="{D68803C4-E159-4360-B7BB-74205C8F782D}"/>
          </ac:spMkLst>
        </pc:spChg>
        <pc:spChg chg="del">
          <ac:chgData name="Crosby, Shawn" userId="S::scrosby@ccbcmd.edu::31be330d-d31d-4c0a-a59e-2b34cc16ed59" providerId="AD" clId="Web-{024C16C9-598C-4953-9FAA-4857E9A82A05}" dt="2023-03-28T20:12:02.692" v="6"/>
          <ac:spMkLst>
            <pc:docMk/>
            <pc:sldMk cId="4057340669" sldId="275"/>
            <ac:spMk id="73" creationId="{504B0465-3B07-49BF-BEA7-D81476246293}"/>
          </ac:spMkLst>
        </pc:spChg>
        <pc:spChg chg="del">
          <ac:chgData name="Crosby, Shawn" userId="S::scrosby@ccbcmd.edu::31be330d-d31d-4c0a-a59e-2b34cc16ed59" providerId="AD" clId="Web-{024C16C9-598C-4953-9FAA-4857E9A82A05}" dt="2023-03-28T20:12:02.692" v="6"/>
          <ac:spMkLst>
            <pc:docMk/>
            <pc:sldMk cId="4057340669" sldId="275"/>
            <ac:spMk id="74" creationId="{49B7FFA5-14CB-4A4F-9BCC-CA3AA5D9D276}"/>
          </ac:spMkLst>
        </pc:spChg>
        <pc:spChg chg="del">
          <ac:chgData name="Crosby, Shawn" userId="S::scrosby@ccbcmd.edu::31be330d-d31d-4c0a-a59e-2b34cc16ed59" providerId="AD" clId="Web-{024C16C9-598C-4953-9FAA-4857E9A82A05}" dt="2023-03-28T20:12:02.692" v="6"/>
          <ac:spMkLst>
            <pc:docMk/>
            <pc:sldMk cId="4057340669" sldId="275"/>
            <ac:spMk id="75" creationId="{04E48745-7512-4EC2-9E20-9092D12150CA}"/>
          </ac:spMkLst>
        </pc:spChg>
        <pc:spChg chg="add">
          <ac:chgData name="Crosby, Shawn" userId="S::scrosby@ccbcmd.edu::31be330d-d31d-4c0a-a59e-2b34cc16ed59" providerId="AD" clId="Web-{024C16C9-598C-4953-9FAA-4857E9A82A05}" dt="2023-03-28T20:12:02.692" v="6"/>
          <ac:spMkLst>
            <pc:docMk/>
            <pc:sldMk cId="4057340669" sldId="275"/>
            <ac:spMk id="80" creationId="{89C8D586-1ECD-4981-BED2-97336112C0AD}"/>
          </ac:spMkLst>
        </pc:spChg>
        <pc:grpChg chg="add">
          <ac:chgData name="Crosby, Shawn" userId="S::scrosby@ccbcmd.edu::31be330d-d31d-4c0a-a59e-2b34cc16ed59" providerId="AD" clId="Web-{024C16C9-598C-4953-9FAA-4857E9A82A05}" dt="2023-03-28T20:12:02.692" v="6"/>
          <ac:grpSpMkLst>
            <pc:docMk/>
            <pc:sldMk cId="4057340669" sldId="275"/>
            <ac:grpSpMk id="82" creationId="{AF001A23-2767-4A31-BD30-56112DE9527E}"/>
          </ac:grpSpMkLst>
        </pc:grpChg>
        <pc:picChg chg="add mod">
          <ac:chgData name="Crosby, Shawn" userId="S::scrosby@ccbcmd.edu::31be330d-d31d-4c0a-a59e-2b34cc16ed59" providerId="AD" clId="Web-{024C16C9-598C-4953-9FAA-4857E9A82A05}" dt="2023-03-28T20:13:39.491" v="9"/>
          <ac:picMkLst>
            <pc:docMk/>
            <pc:sldMk cId="4057340669" sldId="275"/>
            <ac:picMk id="4" creationId="{C5CE8BD1-0CF0-013C-8524-9D8CC08B41F3}"/>
          </ac:picMkLst>
        </pc:picChg>
      </pc:sldChg>
    </pc:docChg>
  </pc:docChgLst>
  <pc:docChgLst>
    <pc:chgData name="Stetka, Kelly A." userId="S::kstetka@ccbcmd.edu::d10f03cc-934e-4dc9-9124-c0f0bffd7791" providerId="AD" clId="Web-{638A5A77-1E3C-E7E2-0F09-43671B9CD130}"/>
    <pc:docChg chg="modSld">
      <pc:chgData name="Stetka, Kelly A." userId="S::kstetka@ccbcmd.edu::d10f03cc-934e-4dc9-9124-c0f0bffd7791" providerId="AD" clId="Web-{638A5A77-1E3C-E7E2-0F09-43671B9CD130}" dt="2023-03-27T18:21:39.369" v="549" actId="1076"/>
      <pc:docMkLst>
        <pc:docMk/>
      </pc:docMkLst>
      <pc:sldChg chg="addSp modSp modNotes">
        <pc:chgData name="Stetka, Kelly A." userId="S::kstetka@ccbcmd.edu::d10f03cc-934e-4dc9-9124-c0f0bffd7791" providerId="AD" clId="Web-{638A5A77-1E3C-E7E2-0F09-43671B9CD130}" dt="2023-03-27T18:21:39.369" v="549" actId="1076"/>
        <pc:sldMkLst>
          <pc:docMk/>
          <pc:sldMk cId="1153053863" sldId="296"/>
        </pc:sldMkLst>
        <pc:spChg chg="mod">
          <ac:chgData name="Stetka, Kelly A." userId="S::kstetka@ccbcmd.edu::d10f03cc-934e-4dc9-9124-c0f0bffd7791" providerId="AD" clId="Web-{638A5A77-1E3C-E7E2-0F09-43671B9CD130}" dt="2023-03-27T18:10:41.366" v="413" actId="20577"/>
          <ac:spMkLst>
            <pc:docMk/>
            <pc:sldMk cId="1153053863" sldId="296"/>
            <ac:spMk id="2" creationId="{48289C72-0865-442F-B081-9ADBFD0C3A5F}"/>
          </ac:spMkLst>
        </pc:spChg>
        <pc:spChg chg="mod">
          <ac:chgData name="Stetka, Kelly A." userId="S::kstetka@ccbcmd.edu::d10f03cc-934e-4dc9-9124-c0f0bffd7791" providerId="AD" clId="Web-{638A5A77-1E3C-E7E2-0F09-43671B9CD130}" dt="2023-03-27T18:20:47.242" v="544"/>
          <ac:spMkLst>
            <pc:docMk/>
            <pc:sldMk cId="1153053863" sldId="296"/>
            <ac:spMk id="3" creationId="{E031793D-3927-4659-A48D-F1C4C62BEA77}"/>
          </ac:spMkLst>
        </pc:spChg>
        <pc:spChg chg="add">
          <ac:chgData name="Stetka, Kelly A." userId="S::kstetka@ccbcmd.edu::d10f03cc-934e-4dc9-9124-c0f0bffd7791" providerId="AD" clId="Web-{638A5A77-1E3C-E7E2-0F09-43671B9CD130}" dt="2023-03-27T18:20:47.242" v="544"/>
          <ac:spMkLst>
            <pc:docMk/>
            <pc:sldMk cId="1153053863" sldId="296"/>
            <ac:spMk id="8" creationId="{E009DD9B-5EE2-4C0D-8B2B-351C8C102205}"/>
          </ac:spMkLst>
        </pc:spChg>
        <pc:spChg chg="add">
          <ac:chgData name="Stetka, Kelly A." userId="S::kstetka@ccbcmd.edu::d10f03cc-934e-4dc9-9124-c0f0bffd7791" providerId="AD" clId="Web-{638A5A77-1E3C-E7E2-0F09-43671B9CD130}" dt="2023-03-27T18:20:47.242" v="544"/>
          <ac:spMkLst>
            <pc:docMk/>
            <pc:sldMk cId="1153053863" sldId="296"/>
            <ac:spMk id="10" creationId="{E720DB99-7745-4E75-9D96-AAB6D55C531E}"/>
          </ac:spMkLst>
        </pc:spChg>
        <pc:spChg chg="add">
          <ac:chgData name="Stetka, Kelly A." userId="S::kstetka@ccbcmd.edu::d10f03cc-934e-4dc9-9124-c0f0bffd7791" providerId="AD" clId="Web-{638A5A77-1E3C-E7E2-0F09-43671B9CD130}" dt="2023-03-27T18:20:47.242" v="544"/>
          <ac:spMkLst>
            <pc:docMk/>
            <pc:sldMk cId="1153053863" sldId="296"/>
            <ac:spMk id="12" creationId="{D68803C4-E159-4360-B7BB-74205C8F782D}"/>
          </ac:spMkLst>
        </pc:spChg>
        <pc:spChg chg="add">
          <ac:chgData name="Stetka, Kelly A." userId="S::kstetka@ccbcmd.edu::d10f03cc-934e-4dc9-9124-c0f0bffd7791" providerId="AD" clId="Web-{638A5A77-1E3C-E7E2-0F09-43671B9CD130}" dt="2023-03-27T18:20:47.242" v="544"/>
          <ac:spMkLst>
            <pc:docMk/>
            <pc:sldMk cId="1153053863" sldId="296"/>
            <ac:spMk id="14" creationId="{504B0465-3B07-49BF-BEA7-D81476246293}"/>
          </ac:spMkLst>
        </pc:spChg>
        <pc:spChg chg="add">
          <ac:chgData name="Stetka, Kelly A." userId="S::kstetka@ccbcmd.edu::d10f03cc-934e-4dc9-9124-c0f0bffd7791" providerId="AD" clId="Web-{638A5A77-1E3C-E7E2-0F09-43671B9CD130}" dt="2023-03-27T18:20:47.242" v="544"/>
          <ac:spMkLst>
            <pc:docMk/>
            <pc:sldMk cId="1153053863" sldId="296"/>
            <ac:spMk id="16" creationId="{49B7FFA5-14CB-4A4F-9BCC-CA3AA5D9D276}"/>
          </ac:spMkLst>
        </pc:spChg>
        <pc:spChg chg="add">
          <ac:chgData name="Stetka, Kelly A." userId="S::kstetka@ccbcmd.edu::d10f03cc-934e-4dc9-9124-c0f0bffd7791" providerId="AD" clId="Web-{638A5A77-1E3C-E7E2-0F09-43671B9CD130}" dt="2023-03-27T18:20:47.242" v="544"/>
          <ac:spMkLst>
            <pc:docMk/>
            <pc:sldMk cId="1153053863" sldId="296"/>
            <ac:spMk id="18" creationId="{04E48745-7512-4EC2-9E20-9092D12150CA}"/>
          </ac:spMkLst>
        </pc:spChg>
        <pc:picChg chg="add mod">
          <ac:chgData name="Stetka, Kelly A." userId="S::kstetka@ccbcmd.edu::d10f03cc-934e-4dc9-9124-c0f0bffd7791" providerId="AD" clId="Web-{638A5A77-1E3C-E7E2-0F09-43671B9CD130}" dt="2023-03-27T18:21:39.369" v="549" actId="1076"/>
          <ac:picMkLst>
            <pc:docMk/>
            <pc:sldMk cId="1153053863" sldId="296"/>
            <ac:picMk id="4" creationId="{15B529EC-96FE-9AF2-2E18-5E63DD84F190}"/>
          </ac:picMkLst>
        </pc:picChg>
      </pc:sldChg>
      <pc:sldChg chg="addSp delSp modSp mod setBg setClrOvrMap modNotes">
        <pc:chgData name="Stetka, Kelly A." userId="S::kstetka@ccbcmd.edu::d10f03cc-934e-4dc9-9124-c0f0bffd7791" providerId="AD" clId="Web-{638A5A77-1E3C-E7E2-0F09-43671B9CD130}" dt="2023-03-27T18:09:17.394" v="411"/>
        <pc:sldMkLst>
          <pc:docMk/>
          <pc:sldMk cId="2304057464" sldId="300"/>
        </pc:sldMkLst>
        <pc:spChg chg="mod">
          <ac:chgData name="Stetka, Kelly A." userId="S::kstetka@ccbcmd.edu::d10f03cc-934e-4dc9-9124-c0f0bffd7791" providerId="AD" clId="Web-{638A5A77-1E3C-E7E2-0F09-43671B9CD130}" dt="2023-03-27T17:59:32.424" v="353"/>
          <ac:spMkLst>
            <pc:docMk/>
            <pc:sldMk cId="2304057464" sldId="300"/>
            <ac:spMk id="2" creationId="{0C459BA1-2190-CF1D-BADE-9A3BABE883DB}"/>
          </ac:spMkLst>
        </pc:spChg>
        <pc:spChg chg="mod ord">
          <ac:chgData name="Stetka, Kelly A." userId="S::kstetka@ccbcmd.edu::d10f03cc-934e-4dc9-9124-c0f0bffd7791" providerId="AD" clId="Web-{638A5A77-1E3C-E7E2-0F09-43671B9CD130}" dt="2023-03-27T18:09:11.019" v="410" actId="14100"/>
          <ac:spMkLst>
            <pc:docMk/>
            <pc:sldMk cId="2304057464" sldId="300"/>
            <ac:spMk id="9" creationId="{9378A1E9-7EC3-5DA4-9A45-39A14AE25D89}"/>
          </ac:spMkLst>
        </pc:spChg>
        <pc:spChg chg="del">
          <ac:chgData name="Stetka, Kelly A." userId="S::kstetka@ccbcmd.edu::d10f03cc-934e-4dc9-9124-c0f0bffd7791" providerId="AD" clId="Web-{638A5A77-1E3C-E7E2-0F09-43671B9CD130}" dt="2023-03-27T17:59:32.424" v="353"/>
          <ac:spMkLst>
            <pc:docMk/>
            <pc:sldMk cId="2304057464" sldId="300"/>
            <ac:spMk id="12" creationId="{2A0E4E09-FC02-4ADC-951A-3FFA90B6FE39}"/>
          </ac:spMkLst>
        </pc:spChg>
        <pc:spChg chg="del">
          <ac:chgData name="Stetka, Kelly A." userId="S::kstetka@ccbcmd.edu::d10f03cc-934e-4dc9-9124-c0f0bffd7791" providerId="AD" clId="Web-{638A5A77-1E3C-E7E2-0F09-43671B9CD130}" dt="2023-03-27T17:59:32.424" v="353"/>
          <ac:spMkLst>
            <pc:docMk/>
            <pc:sldMk cId="2304057464" sldId="300"/>
            <ac:spMk id="14" creationId="{9453FF84-60C1-4EA8-B49B-1B8C2D0C589F}"/>
          </ac:spMkLst>
        </pc:spChg>
        <pc:spChg chg="add">
          <ac:chgData name="Stetka, Kelly A." userId="S::kstetka@ccbcmd.edu::d10f03cc-934e-4dc9-9124-c0f0bffd7791" providerId="AD" clId="Web-{638A5A77-1E3C-E7E2-0F09-43671B9CD130}" dt="2023-03-27T17:59:32.424" v="353"/>
          <ac:spMkLst>
            <pc:docMk/>
            <pc:sldMk cId="2304057464" sldId="300"/>
            <ac:spMk id="19" creationId="{D2F9B8D9-2A0F-48A2-AD9F-81D8C4970341}"/>
          </ac:spMkLst>
        </pc:spChg>
        <pc:grpChg chg="add">
          <ac:chgData name="Stetka, Kelly A." userId="S::kstetka@ccbcmd.edu::d10f03cc-934e-4dc9-9124-c0f0bffd7791" providerId="AD" clId="Web-{638A5A77-1E3C-E7E2-0F09-43671B9CD130}" dt="2023-03-27T17:59:32.424" v="353"/>
          <ac:grpSpMkLst>
            <pc:docMk/>
            <pc:sldMk cId="2304057464" sldId="300"/>
            <ac:grpSpMk id="21" creationId="{0F7E20FF-7DA6-46B7-AB0E-E6CBFDD07292}"/>
          </ac:grpSpMkLst>
        </pc:grpChg>
        <pc:picChg chg="add mod">
          <ac:chgData name="Stetka, Kelly A." userId="S::kstetka@ccbcmd.edu::d10f03cc-934e-4dc9-9124-c0f0bffd7791" providerId="AD" clId="Web-{638A5A77-1E3C-E7E2-0F09-43671B9CD130}" dt="2023-03-27T17:59:39.425" v="354"/>
          <ac:picMkLst>
            <pc:docMk/>
            <pc:sldMk cId="2304057464" sldId="300"/>
            <ac:picMk id="3" creationId="{832905B8-029F-6A9D-2B60-900B3239CC7D}"/>
          </ac:picMkLst>
        </pc:picChg>
        <pc:picChg chg="del">
          <ac:chgData name="Stetka, Kelly A." userId="S::kstetka@ccbcmd.edu::d10f03cc-934e-4dc9-9124-c0f0bffd7791" providerId="AD" clId="Web-{638A5A77-1E3C-E7E2-0F09-43671B9CD130}" dt="2023-03-27T17:55:58.090" v="350"/>
          <ac:picMkLst>
            <pc:docMk/>
            <pc:sldMk cId="2304057464" sldId="300"/>
            <ac:picMk id="5" creationId="{584C5D4F-27CE-DD8E-C433-6A084C84069C}"/>
          </ac:picMkLst>
        </pc:picChg>
      </pc:sldChg>
      <pc:sldChg chg="addSp modSp">
        <pc:chgData name="Stetka, Kelly A." userId="S::kstetka@ccbcmd.edu::d10f03cc-934e-4dc9-9124-c0f0bffd7791" providerId="AD" clId="Web-{638A5A77-1E3C-E7E2-0F09-43671B9CD130}" dt="2023-03-27T17:52:56.444" v="349" actId="1076"/>
        <pc:sldMkLst>
          <pc:docMk/>
          <pc:sldMk cId="848199453" sldId="306"/>
        </pc:sldMkLst>
        <pc:spChg chg="mod">
          <ac:chgData name="Stetka, Kelly A." userId="S::kstetka@ccbcmd.edu::d10f03cc-934e-4dc9-9124-c0f0bffd7791" providerId="AD" clId="Web-{638A5A77-1E3C-E7E2-0F09-43671B9CD130}" dt="2023-03-27T17:37:19.636" v="7" actId="20577"/>
          <ac:spMkLst>
            <pc:docMk/>
            <pc:sldMk cId="848199453" sldId="306"/>
            <ac:spMk id="2" creationId="{4B143DE3-0164-3AAD-F7DD-ACD212D29F08}"/>
          </ac:spMkLst>
        </pc:spChg>
        <pc:spChg chg="mod">
          <ac:chgData name="Stetka, Kelly A." userId="S::kstetka@ccbcmd.edu::d10f03cc-934e-4dc9-9124-c0f0bffd7791" providerId="AD" clId="Web-{638A5A77-1E3C-E7E2-0F09-43671B9CD130}" dt="2023-03-27T17:46:03.464" v="322" actId="20577"/>
          <ac:spMkLst>
            <pc:docMk/>
            <pc:sldMk cId="848199453" sldId="306"/>
            <ac:spMk id="3" creationId="{02B8D1FF-4B47-76C9-2D3E-AE91E88C14B7}"/>
          </ac:spMkLst>
        </pc:spChg>
        <pc:spChg chg="add mod">
          <ac:chgData name="Stetka, Kelly A." userId="S::kstetka@ccbcmd.edu::d10f03cc-934e-4dc9-9124-c0f0bffd7791" providerId="AD" clId="Web-{638A5A77-1E3C-E7E2-0F09-43671B9CD130}" dt="2023-03-27T17:46:53.465" v="345" actId="1076"/>
          <ac:spMkLst>
            <pc:docMk/>
            <pc:sldMk cId="848199453" sldId="306"/>
            <ac:spMk id="4" creationId="{09233448-753D-9CE5-15A5-A210F3549E71}"/>
          </ac:spMkLst>
        </pc:spChg>
        <pc:picChg chg="add mod">
          <ac:chgData name="Stetka, Kelly A." userId="S::kstetka@ccbcmd.edu::d10f03cc-934e-4dc9-9124-c0f0bffd7791" providerId="AD" clId="Web-{638A5A77-1E3C-E7E2-0F09-43671B9CD130}" dt="2023-03-27T17:52:56.444" v="349" actId="1076"/>
          <ac:picMkLst>
            <pc:docMk/>
            <pc:sldMk cId="848199453" sldId="306"/>
            <ac:picMk id="5" creationId="{C9C4C50F-18AA-FAAE-60E0-FF78453F85FF}"/>
          </ac:picMkLst>
        </pc:picChg>
      </pc:sldChg>
    </pc:docChg>
  </pc:docChgLst>
  <pc:docChgLst>
    <pc:chgData name="Hardin, Eileen M." userId="S::ehardin@ccbcmd.edu::2e841b7c-7623-4941-bbf1-348a52038c0a" providerId="AD" clId="Web-{54BC446A-FB84-4BD5-957A-F787633EBC45}"/>
    <pc:docChg chg="modSld">
      <pc:chgData name="Hardin, Eileen M." userId="S::ehardin@ccbcmd.edu::2e841b7c-7623-4941-bbf1-348a52038c0a" providerId="AD" clId="Web-{54BC446A-FB84-4BD5-957A-F787633EBC45}" dt="2023-03-29T13:01:16.539" v="237" actId="20577"/>
      <pc:docMkLst>
        <pc:docMk/>
      </pc:docMkLst>
      <pc:sldChg chg="modSp">
        <pc:chgData name="Hardin, Eileen M." userId="S::ehardin@ccbcmd.edu::2e841b7c-7623-4941-bbf1-348a52038c0a" providerId="AD" clId="Web-{54BC446A-FB84-4BD5-957A-F787633EBC45}" dt="2023-03-29T12:51:10.396" v="115" actId="1076"/>
        <pc:sldMkLst>
          <pc:docMk/>
          <pc:sldMk cId="3122192599" sldId="267"/>
        </pc:sldMkLst>
        <pc:spChg chg="mod">
          <ac:chgData name="Hardin, Eileen M." userId="S::ehardin@ccbcmd.edu::2e841b7c-7623-4941-bbf1-348a52038c0a" providerId="AD" clId="Web-{54BC446A-FB84-4BD5-957A-F787633EBC45}" dt="2023-03-29T12:51:10.396" v="115" actId="1076"/>
          <ac:spMkLst>
            <pc:docMk/>
            <pc:sldMk cId="3122192599" sldId="267"/>
            <ac:spMk id="30" creationId="{A2330947-4241-409C-8D86-6A376F9B3B29}"/>
          </ac:spMkLst>
        </pc:spChg>
      </pc:sldChg>
      <pc:sldChg chg="modSp">
        <pc:chgData name="Hardin, Eileen M." userId="S::ehardin@ccbcmd.edu::2e841b7c-7623-4941-bbf1-348a52038c0a" providerId="AD" clId="Web-{54BC446A-FB84-4BD5-957A-F787633EBC45}" dt="2023-03-29T12:50:55.255" v="114" actId="20577"/>
        <pc:sldMkLst>
          <pc:docMk/>
          <pc:sldMk cId="4057340669" sldId="275"/>
        </pc:sldMkLst>
        <pc:spChg chg="mod">
          <ac:chgData name="Hardin, Eileen M." userId="S::ehardin@ccbcmd.edu::2e841b7c-7623-4941-bbf1-348a52038c0a" providerId="AD" clId="Web-{54BC446A-FB84-4BD5-957A-F787633EBC45}" dt="2023-03-29T12:50:55.255" v="114" actId="20577"/>
          <ac:spMkLst>
            <pc:docMk/>
            <pc:sldMk cId="4057340669" sldId="275"/>
            <ac:spMk id="3" creationId="{8B6B59A9-7605-4164-895A-C194FB77F18D}"/>
          </ac:spMkLst>
        </pc:spChg>
      </pc:sldChg>
      <pc:sldChg chg="addSp delSp modSp modNotes">
        <pc:chgData name="Hardin, Eileen M." userId="S::ehardin@ccbcmd.edu::2e841b7c-7623-4941-bbf1-348a52038c0a" providerId="AD" clId="Web-{54BC446A-FB84-4BD5-957A-F787633EBC45}" dt="2023-03-29T13:01:16.539" v="237" actId="20577"/>
        <pc:sldMkLst>
          <pc:docMk/>
          <pc:sldMk cId="2444424015" sldId="280"/>
        </pc:sldMkLst>
        <pc:spChg chg="mod">
          <ac:chgData name="Hardin, Eileen M." userId="S::ehardin@ccbcmd.edu::2e841b7c-7623-4941-bbf1-348a52038c0a" providerId="AD" clId="Web-{54BC446A-FB84-4BD5-957A-F787633EBC45}" dt="2023-03-29T13:01:16.539" v="237" actId="20577"/>
          <ac:spMkLst>
            <pc:docMk/>
            <pc:sldMk cId="2444424015" sldId="280"/>
            <ac:spMk id="2" creationId="{125DE588-7C4E-11F4-8960-DBEC346C8C0B}"/>
          </ac:spMkLst>
        </pc:spChg>
        <pc:spChg chg="mod">
          <ac:chgData name="Hardin, Eileen M." userId="S::ehardin@ccbcmd.edu::2e841b7c-7623-4941-bbf1-348a52038c0a" providerId="AD" clId="Web-{54BC446A-FB84-4BD5-957A-F787633EBC45}" dt="2023-03-29T12:54:59.090" v="144" actId="20577"/>
          <ac:spMkLst>
            <pc:docMk/>
            <pc:sldMk cId="2444424015" sldId="280"/>
            <ac:spMk id="3" creationId="{4AC1B9A0-7749-3685-C1C8-7B61D5952D18}"/>
          </ac:spMkLst>
        </pc:spChg>
        <pc:spChg chg="del">
          <ac:chgData name="Hardin, Eileen M." userId="S::ehardin@ccbcmd.edu::2e841b7c-7623-4941-bbf1-348a52038c0a" providerId="AD" clId="Web-{54BC446A-FB84-4BD5-957A-F787633EBC45}" dt="2023-03-29T12:32:28.534" v="2"/>
          <ac:spMkLst>
            <pc:docMk/>
            <pc:sldMk cId="2444424015" sldId="280"/>
            <ac:spMk id="30" creationId="{F3AF35CD-DA30-4E34-B0F3-32C27766DA05}"/>
          </ac:spMkLst>
        </pc:spChg>
        <pc:spChg chg="add">
          <ac:chgData name="Hardin, Eileen M." userId="S::ehardin@ccbcmd.edu::2e841b7c-7623-4941-bbf1-348a52038c0a" providerId="AD" clId="Web-{54BC446A-FB84-4BD5-957A-F787633EBC45}" dt="2023-03-29T12:32:28.534" v="2"/>
          <ac:spMkLst>
            <pc:docMk/>
            <pc:sldMk cId="2444424015" sldId="280"/>
            <ac:spMk id="35" creationId="{E009DD9B-5EE2-4C0D-8B2B-351C8C102205}"/>
          </ac:spMkLst>
        </pc:spChg>
        <pc:spChg chg="add">
          <ac:chgData name="Hardin, Eileen M." userId="S::ehardin@ccbcmd.edu::2e841b7c-7623-4941-bbf1-348a52038c0a" providerId="AD" clId="Web-{54BC446A-FB84-4BD5-957A-F787633EBC45}" dt="2023-03-29T12:32:28.534" v="2"/>
          <ac:spMkLst>
            <pc:docMk/>
            <pc:sldMk cId="2444424015" sldId="280"/>
            <ac:spMk id="37" creationId="{E720DB99-7745-4E75-9D96-AAB6D55C531E}"/>
          </ac:spMkLst>
        </pc:spChg>
        <pc:spChg chg="add">
          <ac:chgData name="Hardin, Eileen M." userId="S::ehardin@ccbcmd.edu::2e841b7c-7623-4941-bbf1-348a52038c0a" providerId="AD" clId="Web-{54BC446A-FB84-4BD5-957A-F787633EBC45}" dt="2023-03-29T12:32:28.534" v="2"/>
          <ac:spMkLst>
            <pc:docMk/>
            <pc:sldMk cId="2444424015" sldId="280"/>
            <ac:spMk id="39" creationId="{D68803C4-E159-4360-B7BB-74205C8F782D}"/>
          </ac:spMkLst>
        </pc:spChg>
        <pc:spChg chg="add">
          <ac:chgData name="Hardin, Eileen M." userId="S::ehardin@ccbcmd.edu::2e841b7c-7623-4941-bbf1-348a52038c0a" providerId="AD" clId="Web-{54BC446A-FB84-4BD5-957A-F787633EBC45}" dt="2023-03-29T12:32:28.534" v="2"/>
          <ac:spMkLst>
            <pc:docMk/>
            <pc:sldMk cId="2444424015" sldId="280"/>
            <ac:spMk id="41" creationId="{504B0465-3B07-49BF-BEA7-D81476246293}"/>
          </ac:spMkLst>
        </pc:spChg>
        <pc:spChg chg="add">
          <ac:chgData name="Hardin, Eileen M." userId="S::ehardin@ccbcmd.edu::2e841b7c-7623-4941-bbf1-348a52038c0a" providerId="AD" clId="Web-{54BC446A-FB84-4BD5-957A-F787633EBC45}" dt="2023-03-29T12:32:28.534" v="2"/>
          <ac:spMkLst>
            <pc:docMk/>
            <pc:sldMk cId="2444424015" sldId="280"/>
            <ac:spMk id="43" creationId="{49B7FFA5-14CB-4A4F-9BCC-CA3AA5D9D276}"/>
          </ac:spMkLst>
        </pc:spChg>
        <pc:spChg chg="add">
          <ac:chgData name="Hardin, Eileen M." userId="S::ehardin@ccbcmd.edu::2e841b7c-7623-4941-bbf1-348a52038c0a" providerId="AD" clId="Web-{54BC446A-FB84-4BD5-957A-F787633EBC45}" dt="2023-03-29T12:32:28.534" v="2"/>
          <ac:spMkLst>
            <pc:docMk/>
            <pc:sldMk cId="2444424015" sldId="280"/>
            <ac:spMk id="45" creationId="{04E48745-7512-4EC2-9E20-9092D12150CA}"/>
          </ac:spMkLst>
        </pc:spChg>
        <pc:grpChg chg="del">
          <ac:chgData name="Hardin, Eileen M." userId="S::ehardin@ccbcmd.edu::2e841b7c-7623-4941-bbf1-348a52038c0a" providerId="AD" clId="Web-{54BC446A-FB84-4BD5-957A-F787633EBC45}" dt="2023-03-29T12:32:28.534" v="2"/>
          <ac:grpSpMkLst>
            <pc:docMk/>
            <pc:sldMk cId="2444424015" sldId="280"/>
            <ac:grpSpMk id="27" creationId="{BCFC42DC-2C46-47C4-BC61-530557385DBD}"/>
          </ac:grpSpMkLst>
        </pc:grpChg>
        <pc:picChg chg="add mod ord">
          <ac:chgData name="Hardin, Eileen M." userId="S::ehardin@ccbcmd.edu::2e841b7c-7623-4941-bbf1-348a52038c0a" providerId="AD" clId="Web-{54BC446A-FB84-4BD5-957A-F787633EBC45}" dt="2023-03-29T12:32:28.534" v="2"/>
          <ac:picMkLst>
            <pc:docMk/>
            <pc:sldMk cId="2444424015" sldId="280"/>
            <ac:picMk id="4" creationId="{F1DBA06D-815C-C680-F164-C4B5DE2E62E7}"/>
          </ac:picMkLst>
        </pc:picChg>
      </pc:sldChg>
      <pc:sldChg chg="modSp">
        <pc:chgData name="Hardin, Eileen M." userId="S::ehardin@ccbcmd.edu::2e841b7c-7623-4941-bbf1-348a52038c0a" providerId="AD" clId="Web-{54BC446A-FB84-4BD5-957A-F787633EBC45}" dt="2023-03-29T12:36:49.011" v="30" actId="20577"/>
        <pc:sldMkLst>
          <pc:docMk/>
          <pc:sldMk cId="1175463933" sldId="285"/>
        </pc:sldMkLst>
        <pc:spChg chg="mod">
          <ac:chgData name="Hardin, Eileen M." userId="S::ehardin@ccbcmd.edu::2e841b7c-7623-4941-bbf1-348a52038c0a" providerId="AD" clId="Web-{54BC446A-FB84-4BD5-957A-F787633EBC45}" dt="2023-03-29T12:36:49.011" v="30" actId="20577"/>
          <ac:spMkLst>
            <pc:docMk/>
            <pc:sldMk cId="1175463933" sldId="285"/>
            <ac:spMk id="3" creationId="{6175E48D-D0D4-003B-7ABD-1CE7D98774AB}"/>
          </ac:spMkLst>
        </pc:spChg>
      </pc:sldChg>
      <pc:sldChg chg="modSp">
        <pc:chgData name="Hardin, Eileen M." userId="S::ehardin@ccbcmd.edu::2e841b7c-7623-4941-bbf1-348a52038c0a" providerId="AD" clId="Web-{54BC446A-FB84-4BD5-957A-F787633EBC45}" dt="2023-03-29T12:35:57.384" v="11" actId="20577"/>
        <pc:sldMkLst>
          <pc:docMk/>
          <pc:sldMk cId="2444002017" sldId="288"/>
        </pc:sldMkLst>
        <pc:spChg chg="mod">
          <ac:chgData name="Hardin, Eileen M." userId="S::ehardin@ccbcmd.edu::2e841b7c-7623-4941-bbf1-348a52038c0a" providerId="AD" clId="Web-{54BC446A-FB84-4BD5-957A-F787633EBC45}" dt="2023-03-29T12:35:57.384" v="11" actId="20577"/>
          <ac:spMkLst>
            <pc:docMk/>
            <pc:sldMk cId="2444002017" sldId="288"/>
            <ac:spMk id="3" creationId="{2960B93B-044A-AB0A-9297-F10050469287}"/>
          </ac:spMkLst>
        </pc:spChg>
      </pc:sldChg>
      <pc:sldChg chg="modSp">
        <pc:chgData name="Hardin, Eileen M." userId="S::ehardin@ccbcmd.edu::2e841b7c-7623-4941-bbf1-348a52038c0a" providerId="AD" clId="Web-{54BC446A-FB84-4BD5-957A-F787633EBC45}" dt="2023-03-29T12:37:43.497" v="32" actId="20577"/>
        <pc:sldMkLst>
          <pc:docMk/>
          <pc:sldMk cId="35639079" sldId="290"/>
        </pc:sldMkLst>
        <pc:spChg chg="mod">
          <ac:chgData name="Hardin, Eileen M." userId="S::ehardin@ccbcmd.edu::2e841b7c-7623-4941-bbf1-348a52038c0a" providerId="AD" clId="Web-{54BC446A-FB84-4BD5-957A-F787633EBC45}" dt="2023-03-29T12:37:43.497" v="32" actId="20577"/>
          <ac:spMkLst>
            <pc:docMk/>
            <pc:sldMk cId="35639079" sldId="290"/>
            <ac:spMk id="3" creationId="{84AA20A6-20EA-B6A3-15E8-DCC216604A1B}"/>
          </ac:spMkLst>
        </pc:spChg>
      </pc:sldChg>
      <pc:sldChg chg="modNotes">
        <pc:chgData name="Hardin, Eileen M." userId="S::ehardin@ccbcmd.edu::2e841b7c-7623-4941-bbf1-348a52038c0a" providerId="AD" clId="Web-{54BC446A-FB84-4BD5-957A-F787633EBC45}" dt="2023-03-29T12:36:32.057" v="22"/>
        <pc:sldMkLst>
          <pc:docMk/>
          <pc:sldMk cId="3675706246" sldId="295"/>
        </pc:sldMkLst>
      </pc:sldChg>
      <pc:sldChg chg="modNotes">
        <pc:chgData name="Hardin, Eileen M." userId="S::ehardin@ccbcmd.edu::2e841b7c-7623-4941-bbf1-348a52038c0a" providerId="AD" clId="Web-{54BC446A-FB84-4BD5-957A-F787633EBC45}" dt="2023-03-29T12:43:49.117" v="107"/>
        <pc:sldMkLst>
          <pc:docMk/>
          <pc:sldMk cId="1039697674" sldId="304"/>
        </pc:sldMkLst>
      </pc:sldChg>
      <pc:sldChg chg="modNotes">
        <pc:chgData name="Hardin, Eileen M." userId="S::ehardin@ccbcmd.edu::2e841b7c-7623-4941-bbf1-348a52038c0a" providerId="AD" clId="Web-{54BC446A-FB84-4BD5-957A-F787633EBC45}" dt="2023-03-29T12:48:39.126" v="111"/>
        <pc:sldMkLst>
          <pc:docMk/>
          <pc:sldMk cId="848199453" sldId="306"/>
        </pc:sldMkLst>
      </pc:sldChg>
    </pc:docChg>
  </pc:docChgLst>
  <pc:docChgLst>
    <pc:chgData name="Crosby, Shawn" userId="S::scrosby@ccbcmd.edu::31be330d-d31d-4c0a-a59e-2b34cc16ed59" providerId="AD" clId="Web-{EE7925D4-7A49-4E77-A198-72C6D1171109}"/>
    <pc:docChg chg="modSld">
      <pc:chgData name="Crosby, Shawn" userId="S::scrosby@ccbcmd.edu::31be330d-d31d-4c0a-a59e-2b34cc16ed59" providerId="AD" clId="Web-{EE7925D4-7A49-4E77-A198-72C6D1171109}" dt="2023-04-13T18:45:21.123" v="94"/>
      <pc:docMkLst>
        <pc:docMk/>
      </pc:docMkLst>
      <pc:sldChg chg="modNotes">
        <pc:chgData name="Crosby, Shawn" userId="S::scrosby@ccbcmd.edu::31be330d-d31d-4c0a-a59e-2b34cc16ed59" providerId="AD" clId="Web-{EE7925D4-7A49-4E77-A198-72C6D1171109}" dt="2023-04-13T18:45:21.123" v="94"/>
        <pc:sldMkLst>
          <pc:docMk/>
          <pc:sldMk cId="1955423593" sldId="259"/>
        </pc:sldMkLst>
      </pc:sldChg>
      <pc:sldChg chg="modNotes">
        <pc:chgData name="Crosby, Shawn" userId="S::scrosby@ccbcmd.edu::31be330d-d31d-4c0a-a59e-2b34cc16ed59" providerId="AD" clId="Web-{EE7925D4-7A49-4E77-A198-72C6D1171109}" dt="2023-04-13T18:40:58.937" v="42"/>
        <pc:sldMkLst>
          <pc:docMk/>
          <pc:sldMk cId="3755012968" sldId="305"/>
        </pc:sldMkLst>
      </pc:sldChg>
    </pc:docChg>
  </pc:docChgLst>
  <pc:docChgLst>
    <pc:chgData name="Hardin, Eileen M." userId="S::ehardin@ccbcmd.edu::2e841b7c-7623-4941-bbf1-348a52038c0a" providerId="AD" clId="Web-{CA521796-EE14-4C66-905C-271115B30A9A}"/>
    <pc:docChg chg="addSld delSld modSld">
      <pc:chgData name="Hardin, Eileen M." userId="S::ehardin@ccbcmd.edu::2e841b7c-7623-4941-bbf1-348a52038c0a" providerId="AD" clId="Web-{CA521796-EE14-4C66-905C-271115B30A9A}" dt="2023-03-16T18:28:16.624" v="398" actId="20577"/>
      <pc:docMkLst>
        <pc:docMk/>
      </pc:docMkLst>
      <pc:sldChg chg="delSp modNotes">
        <pc:chgData name="Hardin, Eileen M." userId="S::ehardin@ccbcmd.edu::2e841b7c-7623-4941-bbf1-348a52038c0a" providerId="AD" clId="Web-{CA521796-EE14-4C66-905C-271115B30A9A}" dt="2023-03-16T18:19:51.936" v="233"/>
        <pc:sldMkLst>
          <pc:docMk/>
          <pc:sldMk cId="1955423593" sldId="259"/>
        </pc:sldMkLst>
        <pc:picChg chg="del">
          <ac:chgData name="Hardin, Eileen M." userId="S::ehardin@ccbcmd.edu::2e841b7c-7623-4941-bbf1-348a52038c0a" providerId="AD" clId="Web-{CA521796-EE14-4C66-905C-271115B30A9A}" dt="2023-03-16T18:17:52.085" v="210"/>
          <ac:picMkLst>
            <pc:docMk/>
            <pc:sldMk cId="1955423593" sldId="259"/>
            <ac:picMk id="4" creationId="{E021C868-B79F-90FC-24DD-27B0FA1C7F3E}"/>
          </ac:picMkLst>
        </pc:picChg>
      </pc:sldChg>
      <pc:sldChg chg="del">
        <pc:chgData name="Hardin, Eileen M." userId="S::ehardin@ccbcmd.edu::2e841b7c-7623-4941-bbf1-348a52038c0a" providerId="AD" clId="Web-{CA521796-EE14-4C66-905C-271115B30A9A}" dt="2023-03-16T18:19:59.890" v="234"/>
        <pc:sldMkLst>
          <pc:docMk/>
          <pc:sldMk cId="1093111450" sldId="272"/>
        </pc:sldMkLst>
      </pc:sldChg>
      <pc:sldChg chg="delSp modSp modNotes">
        <pc:chgData name="Hardin, Eileen M." userId="S::ehardin@ccbcmd.edu::2e841b7c-7623-4941-bbf1-348a52038c0a" providerId="AD" clId="Web-{CA521796-EE14-4C66-905C-271115B30A9A}" dt="2023-03-16T18:16:57.363" v="181"/>
        <pc:sldMkLst>
          <pc:docMk/>
          <pc:sldMk cId="4057340669" sldId="275"/>
        </pc:sldMkLst>
        <pc:spChg chg="mod">
          <ac:chgData name="Hardin, Eileen M." userId="S::ehardin@ccbcmd.edu::2e841b7c-7623-4941-bbf1-348a52038c0a" providerId="AD" clId="Web-{CA521796-EE14-4C66-905C-271115B30A9A}" dt="2023-03-16T18:16:40.424" v="177" actId="20577"/>
          <ac:spMkLst>
            <pc:docMk/>
            <pc:sldMk cId="4057340669" sldId="275"/>
            <ac:spMk id="2" creationId="{5D30A128-4483-4D33-85C6-30280359F37F}"/>
          </ac:spMkLst>
        </pc:spChg>
        <pc:spChg chg="mod">
          <ac:chgData name="Hardin, Eileen M." userId="S::ehardin@ccbcmd.edu::2e841b7c-7623-4941-bbf1-348a52038c0a" providerId="AD" clId="Web-{CA521796-EE14-4C66-905C-271115B30A9A}" dt="2023-03-16T18:16:53.018" v="179" actId="20577"/>
          <ac:spMkLst>
            <pc:docMk/>
            <pc:sldMk cId="4057340669" sldId="275"/>
            <ac:spMk id="3" creationId="{8B6B59A9-7605-4164-895A-C194FB77F18D}"/>
          </ac:spMkLst>
        </pc:spChg>
        <pc:picChg chg="del">
          <ac:chgData name="Hardin, Eileen M." userId="S::ehardin@ccbcmd.edu::2e841b7c-7623-4941-bbf1-348a52038c0a" providerId="AD" clId="Web-{CA521796-EE14-4C66-905C-271115B30A9A}" dt="2023-03-16T18:16:11.969" v="156"/>
          <ac:picMkLst>
            <pc:docMk/>
            <pc:sldMk cId="4057340669" sldId="275"/>
            <ac:picMk id="8" creationId="{AAB17532-B225-F0B9-4E58-70CED4AF0D15}"/>
          </ac:picMkLst>
        </pc:picChg>
      </pc:sldChg>
      <pc:sldChg chg="modSp">
        <pc:chgData name="Hardin, Eileen M." userId="S::ehardin@ccbcmd.edu::2e841b7c-7623-4941-bbf1-348a52038c0a" providerId="AD" clId="Web-{CA521796-EE14-4C66-905C-271115B30A9A}" dt="2023-03-16T18:26:30.227" v="377" actId="20577"/>
        <pc:sldMkLst>
          <pc:docMk/>
          <pc:sldMk cId="3743260147" sldId="277"/>
        </pc:sldMkLst>
        <pc:spChg chg="mod">
          <ac:chgData name="Hardin, Eileen M." userId="S::ehardin@ccbcmd.edu::2e841b7c-7623-4941-bbf1-348a52038c0a" providerId="AD" clId="Web-{CA521796-EE14-4C66-905C-271115B30A9A}" dt="2023-03-16T18:26:30.227" v="377" actId="20577"/>
          <ac:spMkLst>
            <pc:docMk/>
            <pc:sldMk cId="3743260147" sldId="277"/>
            <ac:spMk id="2" creationId="{D4A7DDCD-3829-C478-CEEA-486F08056552}"/>
          </ac:spMkLst>
        </pc:spChg>
      </pc:sldChg>
      <pc:sldChg chg="delSp modNotes">
        <pc:chgData name="Hardin, Eileen M." userId="S::ehardin@ccbcmd.edu::2e841b7c-7623-4941-bbf1-348a52038c0a" providerId="AD" clId="Web-{CA521796-EE14-4C66-905C-271115B30A9A}" dt="2023-03-16T18:17:46.694" v="209"/>
        <pc:sldMkLst>
          <pc:docMk/>
          <pc:sldMk cId="2444424015" sldId="280"/>
        </pc:sldMkLst>
        <pc:picChg chg="del">
          <ac:chgData name="Hardin, Eileen M." userId="S::ehardin@ccbcmd.edu::2e841b7c-7623-4941-bbf1-348a52038c0a" providerId="AD" clId="Web-{CA521796-EE14-4C66-905C-271115B30A9A}" dt="2023-03-16T18:17:15.614" v="183"/>
          <ac:picMkLst>
            <pc:docMk/>
            <pc:sldMk cId="2444424015" sldId="280"/>
            <ac:picMk id="5" creationId="{737F2E58-E9A6-9F77-557C-55D2E058A234}"/>
          </ac:picMkLst>
        </pc:picChg>
        <pc:picChg chg="del">
          <ac:chgData name="Hardin, Eileen M." userId="S::ehardin@ccbcmd.edu::2e841b7c-7623-4941-bbf1-348a52038c0a" providerId="AD" clId="Web-{CA521796-EE14-4C66-905C-271115B30A9A}" dt="2023-03-16T18:17:14.801" v="182"/>
          <ac:picMkLst>
            <pc:docMk/>
            <pc:sldMk cId="2444424015" sldId="280"/>
            <ac:picMk id="6" creationId="{04E1DCF6-F7E5-66C4-DEB6-5C9ED332BA0D}"/>
          </ac:picMkLst>
        </pc:picChg>
      </pc:sldChg>
      <pc:sldChg chg="del">
        <pc:chgData name="Hardin, Eileen M." userId="S::ehardin@ccbcmd.edu::2e841b7c-7623-4941-bbf1-348a52038c0a" providerId="AD" clId="Web-{CA521796-EE14-4C66-905C-271115B30A9A}" dt="2023-03-16T18:20:08.500" v="236"/>
        <pc:sldMkLst>
          <pc:docMk/>
          <pc:sldMk cId="685140322" sldId="282"/>
        </pc:sldMkLst>
      </pc:sldChg>
      <pc:sldChg chg="delSp">
        <pc:chgData name="Hardin, Eileen M." userId="S::ehardin@ccbcmd.edu::2e841b7c-7623-4941-bbf1-348a52038c0a" providerId="AD" clId="Web-{CA521796-EE14-4C66-905C-271115B30A9A}" dt="2023-03-16T18:24:34.157" v="354"/>
        <pc:sldMkLst>
          <pc:docMk/>
          <pc:sldMk cId="1175463933" sldId="285"/>
        </pc:sldMkLst>
        <pc:picChg chg="del">
          <ac:chgData name="Hardin, Eileen M." userId="S::ehardin@ccbcmd.edu::2e841b7c-7623-4941-bbf1-348a52038c0a" providerId="AD" clId="Web-{CA521796-EE14-4C66-905C-271115B30A9A}" dt="2023-03-16T18:24:34.157" v="354"/>
          <ac:picMkLst>
            <pc:docMk/>
            <pc:sldMk cId="1175463933" sldId="285"/>
            <ac:picMk id="7" creationId="{05DB46D5-CD9A-C637-36E0-D145ED968763}"/>
          </ac:picMkLst>
        </pc:picChg>
      </pc:sldChg>
      <pc:sldChg chg="modNotes">
        <pc:chgData name="Hardin, Eileen M." userId="S::ehardin@ccbcmd.edu::2e841b7c-7623-4941-bbf1-348a52038c0a" providerId="AD" clId="Web-{CA521796-EE14-4C66-905C-271115B30A9A}" dt="2023-03-16T18:22:23.977" v="310"/>
        <pc:sldMkLst>
          <pc:docMk/>
          <pc:sldMk cId="2444002017" sldId="288"/>
        </pc:sldMkLst>
      </pc:sldChg>
      <pc:sldChg chg="delSp modSp">
        <pc:chgData name="Hardin, Eileen M." userId="S::ehardin@ccbcmd.edu::2e841b7c-7623-4941-bbf1-348a52038c0a" providerId="AD" clId="Web-{CA521796-EE14-4C66-905C-271115B30A9A}" dt="2023-03-16T18:25:32.723" v="372" actId="20577"/>
        <pc:sldMkLst>
          <pc:docMk/>
          <pc:sldMk cId="35639079" sldId="290"/>
        </pc:sldMkLst>
        <pc:spChg chg="mod">
          <ac:chgData name="Hardin, Eileen M." userId="S::ehardin@ccbcmd.edu::2e841b7c-7623-4941-bbf1-348a52038c0a" providerId="AD" clId="Web-{CA521796-EE14-4C66-905C-271115B30A9A}" dt="2023-03-16T18:25:32.723" v="372" actId="20577"/>
          <ac:spMkLst>
            <pc:docMk/>
            <pc:sldMk cId="35639079" sldId="290"/>
            <ac:spMk id="2" creationId="{312DAD58-B8CA-DE22-1F1D-DEFD4CAE9849}"/>
          </ac:spMkLst>
        </pc:spChg>
        <pc:spChg chg="mod">
          <ac:chgData name="Hardin, Eileen M." userId="S::ehardin@ccbcmd.edu::2e841b7c-7623-4941-bbf1-348a52038c0a" providerId="AD" clId="Web-{CA521796-EE14-4C66-905C-271115B30A9A}" dt="2023-03-16T18:25:28.645" v="371" actId="20577"/>
          <ac:spMkLst>
            <pc:docMk/>
            <pc:sldMk cId="35639079" sldId="290"/>
            <ac:spMk id="3" creationId="{84AA20A6-20EA-B6A3-15E8-DCC216604A1B}"/>
          </ac:spMkLst>
        </pc:spChg>
        <pc:picChg chg="del">
          <ac:chgData name="Hardin, Eileen M." userId="S::ehardin@ccbcmd.edu::2e841b7c-7623-4941-bbf1-348a52038c0a" providerId="AD" clId="Web-{CA521796-EE14-4C66-905C-271115B30A9A}" dt="2023-03-16T18:25:04.675" v="361"/>
          <ac:picMkLst>
            <pc:docMk/>
            <pc:sldMk cId="35639079" sldId="290"/>
            <ac:picMk id="9" creationId="{012C9052-CC57-EFDF-2AAB-8E108BAA3903}"/>
          </ac:picMkLst>
        </pc:picChg>
        <pc:picChg chg="del">
          <ac:chgData name="Hardin, Eileen M." userId="S::ehardin@ccbcmd.edu::2e841b7c-7623-4941-bbf1-348a52038c0a" providerId="AD" clId="Web-{CA521796-EE14-4C66-905C-271115B30A9A}" dt="2023-03-16T18:25:06.550" v="362"/>
          <ac:picMkLst>
            <pc:docMk/>
            <pc:sldMk cId="35639079" sldId="290"/>
            <ac:picMk id="10" creationId="{D8F57699-1B99-1FB2-D877-B8C3084F8B37}"/>
          </ac:picMkLst>
        </pc:picChg>
      </pc:sldChg>
      <pc:sldChg chg="modNotes">
        <pc:chgData name="Hardin, Eileen M." userId="S::ehardin@ccbcmd.edu::2e841b7c-7623-4941-bbf1-348a52038c0a" providerId="AD" clId="Web-{CA521796-EE14-4C66-905C-271115B30A9A}" dt="2023-03-16T18:23:45.467" v="353"/>
        <pc:sldMkLst>
          <pc:docMk/>
          <pc:sldMk cId="124527170" sldId="291"/>
        </pc:sldMkLst>
      </pc:sldChg>
      <pc:sldChg chg="del">
        <pc:chgData name="Hardin, Eileen M." userId="S::ehardin@ccbcmd.edu::2e841b7c-7623-4941-bbf1-348a52038c0a" providerId="AD" clId="Web-{CA521796-EE14-4C66-905C-271115B30A9A}" dt="2023-03-16T18:20:05.671" v="235"/>
        <pc:sldMkLst>
          <pc:docMk/>
          <pc:sldMk cId="1186295374" sldId="294"/>
        </pc:sldMkLst>
      </pc:sldChg>
      <pc:sldChg chg="delSp modSp modNotes">
        <pc:chgData name="Hardin, Eileen M." userId="S::ehardin@ccbcmd.edu::2e841b7c-7623-4941-bbf1-348a52038c0a" providerId="AD" clId="Web-{CA521796-EE14-4C66-905C-271115B30A9A}" dt="2023-03-16T18:25:55.303" v="373"/>
        <pc:sldMkLst>
          <pc:docMk/>
          <pc:sldMk cId="1153053863" sldId="296"/>
        </pc:sldMkLst>
        <pc:spChg chg="mod">
          <ac:chgData name="Hardin, Eileen M." userId="S::ehardin@ccbcmd.edu::2e841b7c-7623-4941-bbf1-348a52038c0a" providerId="AD" clId="Web-{CA521796-EE14-4C66-905C-271115B30A9A}" dt="2023-03-16T18:13:07.692" v="90" actId="20577"/>
          <ac:spMkLst>
            <pc:docMk/>
            <pc:sldMk cId="1153053863" sldId="296"/>
            <ac:spMk id="2" creationId="{48289C72-0865-442F-B081-9ADBFD0C3A5F}"/>
          </ac:spMkLst>
        </pc:spChg>
        <pc:spChg chg="mod">
          <ac:chgData name="Hardin, Eileen M." userId="S::ehardin@ccbcmd.edu::2e841b7c-7623-4941-bbf1-348a52038c0a" providerId="AD" clId="Web-{CA521796-EE14-4C66-905C-271115B30A9A}" dt="2023-03-16T18:12:20.017" v="77" actId="20577"/>
          <ac:spMkLst>
            <pc:docMk/>
            <pc:sldMk cId="1153053863" sldId="296"/>
            <ac:spMk id="3" creationId="{E031793D-3927-4659-A48D-F1C4C62BEA77}"/>
          </ac:spMkLst>
        </pc:spChg>
        <pc:picChg chg="del">
          <ac:chgData name="Hardin, Eileen M." userId="S::ehardin@ccbcmd.edu::2e841b7c-7623-4941-bbf1-348a52038c0a" providerId="AD" clId="Web-{CA521796-EE14-4C66-905C-271115B30A9A}" dt="2023-03-16T18:25:55.303" v="373"/>
          <ac:picMkLst>
            <pc:docMk/>
            <pc:sldMk cId="1153053863" sldId="296"/>
            <ac:picMk id="4" creationId="{E671EB23-B00D-8FFF-97CA-8A2A4A50A18F}"/>
          </ac:picMkLst>
        </pc:picChg>
      </pc:sldChg>
      <pc:sldChg chg="modSp modNotes">
        <pc:chgData name="Hardin, Eileen M." userId="S::ehardin@ccbcmd.edu::2e841b7c-7623-4941-bbf1-348a52038c0a" providerId="AD" clId="Web-{CA521796-EE14-4C66-905C-271115B30A9A}" dt="2023-03-16T18:10:46.573" v="67"/>
        <pc:sldMkLst>
          <pc:docMk/>
          <pc:sldMk cId="2304057464" sldId="300"/>
        </pc:sldMkLst>
        <pc:spChg chg="mod">
          <ac:chgData name="Hardin, Eileen M." userId="S::ehardin@ccbcmd.edu::2e841b7c-7623-4941-bbf1-348a52038c0a" providerId="AD" clId="Web-{CA521796-EE14-4C66-905C-271115B30A9A}" dt="2023-03-16T18:06:31.229" v="39" actId="20577"/>
          <ac:spMkLst>
            <pc:docMk/>
            <pc:sldMk cId="2304057464" sldId="300"/>
            <ac:spMk id="2" creationId="{0C459BA1-2190-CF1D-BADE-9A3BABE883DB}"/>
          </ac:spMkLst>
        </pc:spChg>
      </pc:sldChg>
      <pc:sldChg chg="modSp">
        <pc:chgData name="Hardin, Eileen M." userId="S::ehardin@ccbcmd.edu::2e841b7c-7623-4941-bbf1-348a52038c0a" providerId="AD" clId="Web-{CA521796-EE14-4C66-905C-271115B30A9A}" dt="2023-03-16T18:20:37.001" v="261" actId="20577"/>
        <pc:sldMkLst>
          <pc:docMk/>
          <pc:sldMk cId="375105188" sldId="301"/>
        </pc:sldMkLst>
        <pc:spChg chg="mod">
          <ac:chgData name="Hardin, Eileen M." userId="S::ehardin@ccbcmd.edu::2e841b7c-7623-4941-bbf1-348a52038c0a" providerId="AD" clId="Web-{CA521796-EE14-4C66-905C-271115B30A9A}" dt="2023-03-16T18:20:37.001" v="261" actId="20577"/>
          <ac:spMkLst>
            <pc:docMk/>
            <pc:sldMk cId="375105188" sldId="301"/>
            <ac:spMk id="5" creationId="{4530A875-6475-9983-8973-55C02E8E276A}"/>
          </ac:spMkLst>
        </pc:spChg>
      </pc:sldChg>
      <pc:sldChg chg="modNotes">
        <pc:chgData name="Hardin, Eileen M." userId="S::ehardin@ccbcmd.edu::2e841b7c-7623-4941-bbf1-348a52038c0a" providerId="AD" clId="Web-{CA521796-EE14-4C66-905C-271115B30A9A}" dt="2023-03-16T18:21:37.443" v="280"/>
        <pc:sldMkLst>
          <pc:docMk/>
          <pc:sldMk cId="3410880663" sldId="303"/>
        </pc:sldMkLst>
      </pc:sldChg>
      <pc:sldChg chg="modSp modNotes">
        <pc:chgData name="Hardin, Eileen M." userId="S::ehardin@ccbcmd.edu::2e841b7c-7623-4941-bbf1-348a52038c0a" providerId="AD" clId="Web-{CA521796-EE14-4C66-905C-271115B30A9A}" dt="2023-03-16T18:27:50.170" v="385" actId="20577"/>
        <pc:sldMkLst>
          <pc:docMk/>
          <pc:sldMk cId="1039697674" sldId="304"/>
        </pc:sldMkLst>
        <pc:spChg chg="mod">
          <ac:chgData name="Hardin, Eileen M." userId="S::ehardin@ccbcmd.edu::2e841b7c-7623-4941-bbf1-348a52038c0a" providerId="AD" clId="Web-{CA521796-EE14-4C66-905C-271115B30A9A}" dt="2023-03-16T18:27:50.170" v="385" actId="20577"/>
          <ac:spMkLst>
            <pc:docMk/>
            <pc:sldMk cId="1039697674" sldId="304"/>
            <ac:spMk id="2" creationId="{D475DD83-C9B7-ECD0-B938-F9B4D6B888DA}"/>
          </ac:spMkLst>
        </pc:spChg>
      </pc:sldChg>
      <pc:sldChg chg="modSp modNotes">
        <pc:chgData name="Hardin, Eileen M." userId="S::ehardin@ccbcmd.edu::2e841b7c-7623-4941-bbf1-348a52038c0a" providerId="AD" clId="Web-{CA521796-EE14-4C66-905C-271115B30A9A}" dt="2023-03-16T18:28:01.967" v="394" actId="20577"/>
        <pc:sldMkLst>
          <pc:docMk/>
          <pc:sldMk cId="3755012968" sldId="305"/>
        </pc:sldMkLst>
        <pc:spChg chg="mod">
          <ac:chgData name="Hardin, Eileen M." userId="S::ehardin@ccbcmd.edu::2e841b7c-7623-4941-bbf1-348a52038c0a" providerId="AD" clId="Web-{CA521796-EE14-4C66-905C-271115B30A9A}" dt="2023-03-16T18:28:01.967" v="394" actId="20577"/>
          <ac:spMkLst>
            <pc:docMk/>
            <pc:sldMk cId="3755012968" sldId="305"/>
            <ac:spMk id="2" creationId="{98A0CA97-0EBB-F50F-7563-BCD03E245667}"/>
          </ac:spMkLst>
        </pc:spChg>
      </pc:sldChg>
      <pc:sldChg chg="modSp new">
        <pc:chgData name="Hardin, Eileen M." userId="S::ehardin@ccbcmd.edu::2e841b7c-7623-4941-bbf1-348a52038c0a" providerId="AD" clId="Web-{CA521796-EE14-4C66-905C-271115B30A9A}" dt="2023-03-16T18:28:16.624" v="398" actId="20577"/>
        <pc:sldMkLst>
          <pc:docMk/>
          <pc:sldMk cId="848199453" sldId="306"/>
        </pc:sldMkLst>
        <pc:spChg chg="mod">
          <ac:chgData name="Hardin, Eileen M." userId="S::ehardin@ccbcmd.edu::2e841b7c-7623-4941-bbf1-348a52038c0a" providerId="AD" clId="Web-{CA521796-EE14-4C66-905C-271115B30A9A}" dt="2023-03-16T18:28:16.624" v="398" actId="20577"/>
          <ac:spMkLst>
            <pc:docMk/>
            <pc:sldMk cId="848199453" sldId="306"/>
            <ac:spMk id="2" creationId="{4B143DE3-0164-3AAD-F7DD-ACD212D29F08}"/>
          </ac:spMkLst>
        </pc:spChg>
        <pc:spChg chg="mod">
          <ac:chgData name="Hardin, Eileen M." userId="S::ehardin@ccbcmd.edu::2e841b7c-7623-4941-bbf1-348a52038c0a" providerId="AD" clId="Web-{CA521796-EE14-4C66-905C-271115B30A9A}" dt="2023-03-16T18:10:14.040" v="63" actId="20577"/>
          <ac:spMkLst>
            <pc:docMk/>
            <pc:sldMk cId="848199453" sldId="306"/>
            <ac:spMk id="3" creationId="{02B8D1FF-4B47-76C9-2D3E-AE91E88C14B7}"/>
          </ac:spMkLst>
        </pc:spChg>
      </pc:sldChg>
    </pc:docChg>
  </pc:docChgLst>
  <pc:docChgLst>
    <pc:chgData name="Hardin, Eileen M." userId="S::ehardin@ccbcmd.edu::2e841b7c-7623-4941-bbf1-348a52038c0a" providerId="AD" clId="Web-{AE315FA3-EF45-49CA-8058-DE121AD6ED99}"/>
    <pc:docChg chg="modSld">
      <pc:chgData name="Hardin, Eileen M." userId="S::ehardin@ccbcmd.edu::2e841b7c-7623-4941-bbf1-348a52038c0a" providerId="AD" clId="Web-{AE315FA3-EF45-49CA-8058-DE121AD6ED99}" dt="2023-04-13T16:07:51.792" v="13" actId="20577"/>
      <pc:docMkLst>
        <pc:docMk/>
      </pc:docMkLst>
      <pc:sldChg chg="modSp">
        <pc:chgData name="Hardin, Eileen M." userId="S::ehardin@ccbcmd.edu::2e841b7c-7623-4941-bbf1-348a52038c0a" providerId="AD" clId="Web-{AE315FA3-EF45-49CA-8058-DE121AD6ED99}" dt="2023-04-13T16:07:51.792" v="13" actId="20577"/>
        <pc:sldMkLst>
          <pc:docMk/>
          <pc:sldMk cId="3743260147" sldId="277"/>
        </pc:sldMkLst>
        <pc:spChg chg="mod">
          <ac:chgData name="Hardin, Eileen M." userId="S::ehardin@ccbcmd.edu::2e841b7c-7623-4941-bbf1-348a52038c0a" providerId="AD" clId="Web-{AE315FA3-EF45-49CA-8058-DE121AD6ED99}" dt="2023-04-13T16:07:51.792" v="13" actId="20577"/>
          <ac:spMkLst>
            <pc:docMk/>
            <pc:sldMk cId="3743260147" sldId="277"/>
            <ac:spMk id="2" creationId="{D4A7DDCD-3829-C478-CEEA-486F08056552}"/>
          </ac:spMkLst>
        </pc:spChg>
      </pc:sldChg>
      <pc:sldChg chg="modNotes">
        <pc:chgData name="Hardin, Eileen M." userId="S::ehardin@ccbcmd.edu::2e841b7c-7623-4941-bbf1-348a52038c0a" providerId="AD" clId="Web-{AE315FA3-EF45-49CA-8058-DE121AD6ED99}" dt="2023-04-13T16:07:42.510" v="10"/>
        <pc:sldMkLst>
          <pc:docMk/>
          <pc:sldMk cId="375105188" sldId="301"/>
        </pc:sldMkLst>
      </pc:sldChg>
      <pc:sldChg chg="modSp">
        <pc:chgData name="Hardin, Eileen M." userId="S::ehardin@ccbcmd.edu::2e841b7c-7623-4941-bbf1-348a52038c0a" providerId="AD" clId="Web-{AE315FA3-EF45-49CA-8058-DE121AD6ED99}" dt="2023-04-13T16:04:37.404" v="0" actId="20577"/>
        <pc:sldMkLst>
          <pc:docMk/>
          <pc:sldMk cId="1039697674" sldId="304"/>
        </pc:sldMkLst>
        <pc:spChg chg="mod">
          <ac:chgData name="Hardin, Eileen M." userId="S::ehardin@ccbcmd.edu::2e841b7c-7623-4941-bbf1-348a52038c0a" providerId="AD" clId="Web-{AE315FA3-EF45-49CA-8058-DE121AD6ED99}" dt="2023-04-13T16:04:37.404" v="0" actId="20577"/>
          <ac:spMkLst>
            <pc:docMk/>
            <pc:sldMk cId="1039697674" sldId="304"/>
            <ac:spMk id="2" creationId="{D475DD83-C9B7-ECD0-B938-F9B4D6B888D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FBE5E-34D2-4B91-81D2-2E5D7AD459AD}"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387A2CCB-801D-4F99-AE04-8182F16B5C28}">
      <dgm:prSet phldrT="[Text]"/>
      <dgm:spPr/>
      <dgm:t>
        <a:bodyPr/>
        <a:lstStyle/>
        <a:p>
          <a:pPr>
            <a:lnSpc>
              <a:spcPct val="100000"/>
            </a:lnSpc>
            <a:defRPr b="1"/>
          </a:pPr>
          <a:r>
            <a:rPr lang="en-US"/>
            <a:t>Example 1</a:t>
          </a:r>
        </a:p>
      </dgm:t>
    </dgm:pt>
    <dgm:pt modelId="{8ADF198C-DAFF-47DF-8E81-24904F7D713C}" type="parTrans" cxnId="{81AE20D7-3708-4172-A7A7-387EBBFCC8E0}">
      <dgm:prSet/>
      <dgm:spPr/>
      <dgm:t>
        <a:bodyPr/>
        <a:lstStyle/>
        <a:p>
          <a:endParaRPr lang="en-US"/>
        </a:p>
      </dgm:t>
    </dgm:pt>
    <dgm:pt modelId="{D3CB3822-4311-49A8-AB2A-9DE43FE0ECCD}" type="sibTrans" cxnId="{81AE20D7-3708-4172-A7A7-387EBBFCC8E0}">
      <dgm:prSet/>
      <dgm:spPr/>
      <dgm:t>
        <a:bodyPr/>
        <a:lstStyle/>
        <a:p>
          <a:endParaRPr lang="en-US"/>
        </a:p>
      </dgm:t>
    </dgm:pt>
    <dgm:pt modelId="{FD1D5DBC-6531-400B-861A-664F59458570}">
      <dgm:prSet phldrT="[Text]"/>
      <dgm:spPr/>
      <dgm:t>
        <a:bodyPr/>
        <a:lstStyle/>
        <a:p>
          <a:pPr>
            <a:lnSpc>
              <a:spcPct val="100000"/>
            </a:lnSpc>
          </a:pPr>
          <a:r>
            <a:rPr lang="en-US" b="0" i="0"/>
            <a:t>Provide a short introduction about yourself and get to know others. Tell us about your major, background, interests, and any other things that you would like to share with us. What do you believe your communication strengths and weaknesses are, and what do you hope to gain from this course?</a:t>
          </a:r>
          <a:endParaRPr lang="en-US"/>
        </a:p>
      </dgm:t>
    </dgm:pt>
    <dgm:pt modelId="{37A27E1D-4B14-4221-888B-6C819EA0CBD8}" type="parTrans" cxnId="{F184A8E8-D8DC-41AD-857B-60001CA79D01}">
      <dgm:prSet/>
      <dgm:spPr/>
      <dgm:t>
        <a:bodyPr/>
        <a:lstStyle/>
        <a:p>
          <a:endParaRPr lang="en-US"/>
        </a:p>
      </dgm:t>
    </dgm:pt>
    <dgm:pt modelId="{90353B6E-0993-43DE-AFCC-3B8D146D2E52}" type="sibTrans" cxnId="{F184A8E8-D8DC-41AD-857B-60001CA79D01}">
      <dgm:prSet/>
      <dgm:spPr/>
      <dgm:t>
        <a:bodyPr/>
        <a:lstStyle/>
        <a:p>
          <a:endParaRPr lang="en-US"/>
        </a:p>
      </dgm:t>
    </dgm:pt>
    <dgm:pt modelId="{FB597245-E098-4923-B577-31B22B2097B7}">
      <dgm:prSet phldrT="[Text]"/>
      <dgm:spPr/>
      <dgm:t>
        <a:bodyPr/>
        <a:lstStyle/>
        <a:p>
          <a:pPr>
            <a:lnSpc>
              <a:spcPct val="100000"/>
            </a:lnSpc>
            <a:defRPr b="1"/>
          </a:pPr>
          <a:r>
            <a:rPr lang="en-US"/>
            <a:t>Example 2</a:t>
          </a:r>
        </a:p>
      </dgm:t>
    </dgm:pt>
    <dgm:pt modelId="{B887ADFA-3B56-407B-B7A5-B6895AB1F310}" type="parTrans" cxnId="{17A9BF11-BF02-4E1B-AB2C-1DAE37ECC15C}">
      <dgm:prSet/>
      <dgm:spPr/>
      <dgm:t>
        <a:bodyPr/>
        <a:lstStyle/>
        <a:p>
          <a:endParaRPr lang="en-US"/>
        </a:p>
      </dgm:t>
    </dgm:pt>
    <dgm:pt modelId="{45BDA245-0456-4C5A-88C7-D550F31766F1}" type="sibTrans" cxnId="{17A9BF11-BF02-4E1B-AB2C-1DAE37ECC15C}">
      <dgm:prSet/>
      <dgm:spPr/>
      <dgm:t>
        <a:bodyPr/>
        <a:lstStyle/>
        <a:p>
          <a:endParaRPr lang="en-US"/>
        </a:p>
      </dgm:t>
    </dgm:pt>
    <dgm:pt modelId="{397D9591-3178-4595-9E3C-81039C55B912}">
      <dgm:prSet phldrT="[Text]"/>
      <dgm:spPr/>
      <dgm:t>
        <a:bodyPr/>
        <a:lstStyle/>
        <a:p>
          <a:pPr>
            <a:lnSpc>
              <a:spcPct val="100000"/>
            </a:lnSpc>
          </a:pPr>
          <a:r>
            <a:rPr lang="en-US"/>
            <a:t>Share a picture of your favorite place to study. Why is this where you do your best work?</a:t>
          </a:r>
        </a:p>
      </dgm:t>
    </dgm:pt>
    <dgm:pt modelId="{FD55B12F-8E09-4C65-A649-F34F2DB344C8}" type="parTrans" cxnId="{43703BF2-3442-4880-ACB9-E5BF2302073B}">
      <dgm:prSet/>
      <dgm:spPr/>
      <dgm:t>
        <a:bodyPr/>
        <a:lstStyle/>
        <a:p>
          <a:endParaRPr lang="en-US"/>
        </a:p>
      </dgm:t>
    </dgm:pt>
    <dgm:pt modelId="{1335169F-3C2B-4FA1-B761-90FDF2587A2C}" type="sibTrans" cxnId="{43703BF2-3442-4880-ACB9-E5BF2302073B}">
      <dgm:prSet/>
      <dgm:spPr/>
      <dgm:t>
        <a:bodyPr/>
        <a:lstStyle/>
        <a:p>
          <a:endParaRPr lang="en-US"/>
        </a:p>
      </dgm:t>
    </dgm:pt>
    <dgm:pt modelId="{1946A2D2-65B8-4685-8804-2A7D4685D72F}">
      <dgm:prSet phldrT="[Text]"/>
      <dgm:spPr/>
      <dgm:t>
        <a:bodyPr/>
        <a:lstStyle/>
        <a:p>
          <a:pPr>
            <a:lnSpc>
              <a:spcPct val="100000"/>
            </a:lnSpc>
          </a:pPr>
          <a:r>
            <a:rPr lang="en-US"/>
            <a:t>Share 3 nouns and two verbs that best represent who you are. Explain why each one that you selected represents who you are.</a:t>
          </a:r>
        </a:p>
      </dgm:t>
    </dgm:pt>
    <dgm:pt modelId="{FB49E136-0173-4812-AEEF-21A6356BBA02}" type="parTrans" cxnId="{B71416B4-1304-4981-8D4A-B0CD3F16741E}">
      <dgm:prSet/>
      <dgm:spPr/>
      <dgm:t>
        <a:bodyPr/>
        <a:lstStyle/>
        <a:p>
          <a:endParaRPr lang="en-US"/>
        </a:p>
      </dgm:t>
    </dgm:pt>
    <dgm:pt modelId="{ACC9630D-3348-4634-B1F1-BAB47375832B}" type="sibTrans" cxnId="{B71416B4-1304-4981-8D4A-B0CD3F16741E}">
      <dgm:prSet/>
      <dgm:spPr/>
      <dgm:t>
        <a:bodyPr/>
        <a:lstStyle/>
        <a:p>
          <a:endParaRPr lang="en-US"/>
        </a:p>
      </dgm:t>
    </dgm:pt>
    <dgm:pt modelId="{145631BE-4941-47E4-AE91-AEB24DF733C3}" type="pres">
      <dgm:prSet presAssocID="{26BFBE5E-34D2-4B91-81D2-2E5D7AD459AD}" presName="root" presStyleCnt="0">
        <dgm:presLayoutVars>
          <dgm:dir/>
          <dgm:resizeHandles val="exact"/>
        </dgm:presLayoutVars>
      </dgm:prSet>
      <dgm:spPr/>
    </dgm:pt>
    <dgm:pt modelId="{544462FA-BCFB-49B1-BBC6-5A1928B3BE6A}" type="pres">
      <dgm:prSet presAssocID="{387A2CCB-801D-4F99-AE04-8182F16B5C28}" presName="compNode" presStyleCnt="0"/>
      <dgm:spPr/>
    </dgm:pt>
    <dgm:pt modelId="{47E3BC34-1278-4675-A24D-42502AD465A4}" type="pres">
      <dgm:prSet presAssocID="{387A2CCB-801D-4F99-AE04-8182F16B5C2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3C502696-86EF-40C3-A4AD-D680A86D8382}" type="pres">
      <dgm:prSet presAssocID="{387A2CCB-801D-4F99-AE04-8182F16B5C28}" presName="iconSpace" presStyleCnt="0"/>
      <dgm:spPr/>
    </dgm:pt>
    <dgm:pt modelId="{9733CC22-CF46-439B-95A0-84D4DA527487}" type="pres">
      <dgm:prSet presAssocID="{387A2CCB-801D-4F99-AE04-8182F16B5C28}" presName="parTx" presStyleLbl="revTx" presStyleIdx="0" presStyleCnt="4">
        <dgm:presLayoutVars>
          <dgm:chMax val="0"/>
          <dgm:chPref val="0"/>
        </dgm:presLayoutVars>
      </dgm:prSet>
      <dgm:spPr/>
    </dgm:pt>
    <dgm:pt modelId="{7FFBBFCD-B233-4111-B791-A536E9A6C472}" type="pres">
      <dgm:prSet presAssocID="{387A2CCB-801D-4F99-AE04-8182F16B5C28}" presName="txSpace" presStyleCnt="0"/>
      <dgm:spPr/>
    </dgm:pt>
    <dgm:pt modelId="{C45B0F97-485D-4928-B634-6F3E15379693}" type="pres">
      <dgm:prSet presAssocID="{387A2CCB-801D-4F99-AE04-8182F16B5C28}" presName="desTx" presStyleLbl="revTx" presStyleIdx="1" presStyleCnt="4">
        <dgm:presLayoutVars/>
      </dgm:prSet>
      <dgm:spPr/>
    </dgm:pt>
    <dgm:pt modelId="{5F14E60C-145B-41B4-9475-F9E3161B37D9}" type="pres">
      <dgm:prSet presAssocID="{D3CB3822-4311-49A8-AB2A-9DE43FE0ECCD}" presName="sibTrans" presStyleCnt="0"/>
      <dgm:spPr/>
    </dgm:pt>
    <dgm:pt modelId="{34692D1A-95CC-43D0-A5A4-C297ADFCDFF2}" type="pres">
      <dgm:prSet presAssocID="{FB597245-E098-4923-B577-31B22B2097B7}" presName="compNode" presStyleCnt="0"/>
      <dgm:spPr/>
    </dgm:pt>
    <dgm:pt modelId="{949A8115-8DD1-4FF0-9405-405367B4CB41}" type="pres">
      <dgm:prSet presAssocID="{FB597245-E098-4923-B577-31B22B2097B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579800A1-1DC6-4963-88E0-FD337BD10FA7}" type="pres">
      <dgm:prSet presAssocID="{FB597245-E098-4923-B577-31B22B2097B7}" presName="iconSpace" presStyleCnt="0"/>
      <dgm:spPr/>
    </dgm:pt>
    <dgm:pt modelId="{9451B500-4D00-4BF1-91DB-AAE03DADBAC2}" type="pres">
      <dgm:prSet presAssocID="{FB597245-E098-4923-B577-31B22B2097B7}" presName="parTx" presStyleLbl="revTx" presStyleIdx="2" presStyleCnt="4">
        <dgm:presLayoutVars>
          <dgm:chMax val="0"/>
          <dgm:chPref val="0"/>
        </dgm:presLayoutVars>
      </dgm:prSet>
      <dgm:spPr/>
    </dgm:pt>
    <dgm:pt modelId="{254E8743-96D6-4E4B-B6C6-FA3787931194}" type="pres">
      <dgm:prSet presAssocID="{FB597245-E098-4923-B577-31B22B2097B7}" presName="txSpace" presStyleCnt="0"/>
      <dgm:spPr/>
    </dgm:pt>
    <dgm:pt modelId="{9B5BA87F-A4E7-48A7-B10A-883F4BDE6DEC}" type="pres">
      <dgm:prSet presAssocID="{FB597245-E098-4923-B577-31B22B2097B7}" presName="desTx" presStyleLbl="revTx" presStyleIdx="3" presStyleCnt="4">
        <dgm:presLayoutVars/>
      </dgm:prSet>
      <dgm:spPr/>
    </dgm:pt>
  </dgm:ptLst>
  <dgm:cxnLst>
    <dgm:cxn modelId="{17A9BF11-BF02-4E1B-AB2C-1DAE37ECC15C}" srcId="{26BFBE5E-34D2-4B91-81D2-2E5D7AD459AD}" destId="{FB597245-E098-4923-B577-31B22B2097B7}" srcOrd="1" destOrd="0" parTransId="{B887ADFA-3B56-407B-B7A5-B6895AB1F310}" sibTransId="{45BDA245-0456-4C5A-88C7-D550F31766F1}"/>
    <dgm:cxn modelId="{EBEA5A20-B607-4DB2-926C-CF0E015BAD4B}" type="presOf" srcId="{FD1D5DBC-6531-400B-861A-664F59458570}" destId="{C45B0F97-485D-4928-B634-6F3E15379693}" srcOrd="0" destOrd="0" presId="urn:microsoft.com/office/officeart/2018/2/layout/IconLabelDescriptionList"/>
    <dgm:cxn modelId="{D1FE1850-5F8A-4A62-908D-A042085F1AD4}" type="presOf" srcId="{397D9591-3178-4595-9E3C-81039C55B912}" destId="{9B5BA87F-A4E7-48A7-B10A-883F4BDE6DEC}" srcOrd="0" destOrd="0" presId="urn:microsoft.com/office/officeart/2018/2/layout/IconLabelDescriptionList"/>
    <dgm:cxn modelId="{3F7EF07C-4D64-4879-BF73-8D8CC656DCB4}" type="presOf" srcId="{1946A2D2-65B8-4685-8804-2A7D4685D72F}" destId="{9B5BA87F-A4E7-48A7-B10A-883F4BDE6DEC}" srcOrd="0" destOrd="1" presId="urn:microsoft.com/office/officeart/2018/2/layout/IconLabelDescriptionList"/>
    <dgm:cxn modelId="{BD968582-5443-4F65-B990-88A53624BDA1}" type="presOf" srcId="{26BFBE5E-34D2-4B91-81D2-2E5D7AD459AD}" destId="{145631BE-4941-47E4-AE91-AEB24DF733C3}" srcOrd="0" destOrd="0" presId="urn:microsoft.com/office/officeart/2018/2/layout/IconLabelDescriptionList"/>
    <dgm:cxn modelId="{B71416B4-1304-4981-8D4A-B0CD3F16741E}" srcId="{FB597245-E098-4923-B577-31B22B2097B7}" destId="{1946A2D2-65B8-4685-8804-2A7D4685D72F}" srcOrd="1" destOrd="0" parTransId="{FB49E136-0173-4812-AEEF-21A6356BBA02}" sibTransId="{ACC9630D-3348-4634-B1F1-BAB47375832B}"/>
    <dgm:cxn modelId="{B8D3A0B4-BA29-4D94-9AC4-90E865C62CBE}" type="presOf" srcId="{387A2CCB-801D-4F99-AE04-8182F16B5C28}" destId="{9733CC22-CF46-439B-95A0-84D4DA527487}" srcOrd="0" destOrd="0" presId="urn:microsoft.com/office/officeart/2018/2/layout/IconLabelDescriptionList"/>
    <dgm:cxn modelId="{81AE20D7-3708-4172-A7A7-387EBBFCC8E0}" srcId="{26BFBE5E-34D2-4B91-81D2-2E5D7AD459AD}" destId="{387A2CCB-801D-4F99-AE04-8182F16B5C28}" srcOrd="0" destOrd="0" parTransId="{8ADF198C-DAFF-47DF-8E81-24904F7D713C}" sibTransId="{D3CB3822-4311-49A8-AB2A-9DE43FE0ECCD}"/>
    <dgm:cxn modelId="{F184A8E8-D8DC-41AD-857B-60001CA79D01}" srcId="{387A2CCB-801D-4F99-AE04-8182F16B5C28}" destId="{FD1D5DBC-6531-400B-861A-664F59458570}" srcOrd="0" destOrd="0" parTransId="{37A27E1D-4B14-4221-888B-6C819EA0CBD8}" sibTransId="{90353B6E-0993-43DE-AFCC-3B8D146D2E52}"/>
    <dgm:cxn modelId="{F62B72EB-D4AF-4FC5-B7A8-6EC04EB56303}" type="presOf" srcId="{FB597245-E098-4923-B577-31B22B2097B7}" destId="{9451B500-4D00-4BF1-91DB-AAE03DADBAC2}" srcOrd="0" destOrd="0" presId="urn:microsoft.com/office/officeart/2018/2/layout/IconLabelDescriptionList"/>
    <dgm:cxn modelId="{43703BF2-3442-4880-ACB9-E5BF2302073B}" srcId="{FB597245-E098-4923-B577-31B22B2097B7}" destId="{397D9591-3178-4595-9E3C-81039C55B912}" srcOrd="0" destOrd="0" parTransId="{FD55B12F-8E09-4C65-A649-F34F2DB344C8}" sibTransId="{1335169F-3C2B-4FA1-B761-90FDF2587A2C}"/>
    <dgm:cxn modelId="{0D1BC5BF-096D-45A5-8AAA-E0E47DD89E91}" type="presParOf" srcId="{145631BE-4941-47E4-AE91-AEB24DF733C3}" destId="{544462FA-BCFB-49B1-BBC6-5A1928B3BE6A}" srcOrd="0" destOrd="0" presId="urn:microsoft.com/office/officeart/2018/2/layout/IconLabelDescriptionList"/>
    <dgm:cxn modelId="{FBD6398D-96AC-479A-B0AF-9687AAE0885F}" type="presParOf" srcId="{544462FA-BCFB-49B1-BBC6-5A1928B3BE6A}" destId="{47E3BC34-1278-4675-A24D-42502AD465A4}" srcOrd="0" destOrd="0" presId="urn:microsoft.com/office/officeart/2018/2/layout/IconLabelDescriptionList"/>
    <dgm:cxn modelId="{6037082D-3C01-43AA-B521-CEEF8F8D337A}" type="presParOf" srcId="{544462FA-BCFB-49B1-BBC6-5A1928B3BE6A}" destId="{3C502696-86EF-40C3-A4AD-D680A86D8382}" srcOrd="1" destOrd="0" presId="urn:microsoft.com/office/officeart/2018/2/layout/IconLabelDescriptionList"/>
    <dgm:cxn modelId="{2CDDA73E-4E03-4393-A9DE-247F72F35307}" type="presParOf" srcId="{544462FA-BCFB-49B1-BBC6-5A1928B3BE6A}" destId="{9733CC22-CF46-439B-95A0-84D4DA527487}" srcOrd="2" destOrd="0" presId="urn:microsoft.com/office/officeart/2018/2/layout/IconLabelDescriptionList"/>
    <dgm:cxn modelId="{93CCE6B3-F4C5-4EC6-962E-98565EE9CD5B}" type="presParOf" srcId="{544462FA-BCFB-49B1-BBC6-5A1928B3BE6A}" destId="{7FFBBFCD-B233-4111-B791-A536E9A6C472}" srcOrd="3" destOrd="0" presId="urn:microsoft.com/office/officeart/2018/2/layout/IconLabelDescriptionList"/>
    <dgm:cxn modelId="{9EC83501-68AD-4E85-85FC-2DCDAA2B8A33}" type="presParOf" srcId="{544462FA-BCFB-49B1-BBC6-5A1928B3BE6A}" destId="{C45B0F97-485D-4928-B634-6F3E15379693}" srcOrd="4" destOrd="0" presId="urn:microsoft.com/office/officeart/2018/2/layout/IconLabelDescriptionList"/>
    <dgm:cxn modelId="{CC16EEB0-EC2D-4B1E-983F-7C2D2BEE2909}" type="presParOf" srcId="{145631BE-4941-47E4-AE91-AEB24DF733C3}" destId="{5F14E60C-145B-41B4-9475-F9E3161B37D9}" srcOrd="1" destOrd="0" presId="urn:microsoft.com/office/officeart/2018/2/layout/IconLabelDescriptionList"/>
    <dgm:cxn modelId="{3227203D-EA72-4493-8DCD-176771C8731E}" type="presParOf" srcId="{145631BE-4941-47E4-AE91-AEB24DF733C3}" destId="{34692D1A-95CC-43D0-A5A4-C297ADFCDFF2}" srcOrd="2" destOrd="0" presId="urn:microsoft.com/office/officeart/2018/2/layout/IconLabelDescriptionList"/>
    <dgm:cxn modelId="{50F57AEE-0DAB-4A2A-A40D-C779274E5808}" type="presParOf" srcId="{34692D1A-95CC-43D0-A5A4-C297ADFCDFF2}" destId="{949A8115-8DD1-4FF0-9405-405367B4CB41}" srcOrd="0" destOrd="0" presId="urn:microsoft.com/office/officeart/2018/2/layout/IconLabelDescriptionList"/>
    <dgm:cxn modelId="{DFD1A7D4-4B3C-4B80-AED8-DE4216A6F0D6}" type="presParOf" srcId="{34692D1A-95CC-43D0-A5A4-C297ADFCDFF2}" destId="{579800A1-1DC6-4963-88E0-FD337BD10FA7}" srcOrd="1" destOrd="0" presId="urn:microsoft.com/office/officeart/2018/2/layout/IconLabelDescriptionList"/>
    <dgm:cxn modelId="{47064C94-07D4-4F1A-A5FB-4DAC37847853}" type="presParOf" srcId="{34692D1A-95CC-43D0-A5A4-C297ADFCDFF2}" destId="{9451B500-4D00-4BF1-91DB-AAE03DADBAC2}" srcOrd="2" destOrd="0" presId="urn:microsoft.com/office/officeart/2018/2/layout/IconLabelDescriptionList"/>
    <dgm:cxn modelId="{A56AEFE0-17E1-458F-9BDD-3153925C0EE6}" type="presParOf" srcId="{34692D1A-95CC-43D0-A5A4-C297ADFCDFF2}" destId="{254E8743-96D6-4E4B-B6C6-FA3787931194}" srcOrd="3" destOrd="0" presId="urn:microsoft.com/office/officeart/2018/2/layout/IconLabelDescriptionList"/>
    <dgm:cxn modelId="{6E77DE8B-B6AB-4B04-A593-3CE7B899693F}" type="presParOf" srcId="{34692D1A-95CC-43D0-A5A4-C297ADFCDFF2}" destId="{9B5BA87F-A4E7-48A7-B10A-883F4BDE6DEC}" srcOrd="4" destOrd="0" presId="urn:microsoft.com/office/officeart/2018/2/layout/IconLabelDescri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7883B9-45A7-424B-8BDF-F0B72A984534}" type="doc">
      <dgm:prSet loTypeId="urn:microsoft.com/office/officeart/2018/5/layout/IconLeafLabelList" loCatId="icon" qsTypeId="urn:microsoft.com/office/officeart/2005/8/quickstyle/simple1" qsCatId="simple" csTypeId="urn:microsoft.com/office/officeart/2018/5/colors/Iconchunking_coloredtext_colorful5" csCatId="colorful" phldr="1"/>
      <dgm:spPr/>
      <dgm:t>
        <a:bodyPr/>
        <a:lstStyle/>
        <a:p>
          <a:endParaRPr lang="en-US"/>
        </a:p>
      </dgm:t>
    </dgm:pt>
    <dgm:pt modelId="{4D41E5B5-046C-4CF9-87FD-28BF0702EE04}">
      <dgm:prSet/>
      <dgm:spPr/>
      <dgm:t>
        <a:bodyPr/>
        <a:lstStyle/>
        <a:p>
          <a:pPr>
            <a:lnSpc>
              <a:spcPct val="100000"/>
            </a:lnSpc>
            <a:defRPr cap="all"/>
          </a:pPr>
          <a:r>
            <a:rPr lang="en-US"/>
            <a:t>Lectures</a:t>
          </a:r>
        </a:p>
      </dgm:t>
    </dgm:pt>
    <dgm:pt modelId="{81F47A70-20E2-440B-85CB-CD3608DD76A7}" type="parTrans" cxnId="{19B369B2-5956-495D-BAB3-D4516BDF279E}">
      <dgm:prSet/>
      <dgm:spPr/>
      <dgm:t>
        <a:bodyPr/>
        <a:lstStyle/>
        <a:p>
          <a:endParaRPr lang="en-US"/>
        </a:p>
      </dgm:t>
    </dgm:pt>
    <dgm:pt modelId="{388265B4-4557-4E63-AC5A-1BB0724C62F0}" type="sibTrans" cxnId="{19B369B2-5956-495D-BAB3-D4516BDF279E}">
      <dgm:prSet/>
      <dgm:spPr/>
      <dgm:t>
        <a:bodyPr/>
        <a:lstStyle/>
        <a:p>
          <a:endParaRPr lang="en-US"/>
        </a:p>
      </dgm:t>
    </dgm:pt>
    <dgm:pt modelId="{9EC0ABA8-4A01-4799-B5CF-6A22890DA9A1}">
      <dgm:prSet/>
      <dgm:spPr/>
      <dgm:t>
        <a:bodyPr/>
        <a:lstStyle/>
        <a:p>
          <a:pPr>
            <a:lnSpc>
              <a:spcPct val="100000"/>
            </a:lnSpc>
            <a:defRPr cap="all"/>
          </a:pPr>
          <a:r>
            <a:rPr lang="en-US"/>
            <a:t>Video</a:t>
          </a:r>
        </a:p>
      </dgm:t>
    </dgm:pt>
    <dgm:pt modelId="{4A3CC8D2-C930-486D-A52C-6FD9749D5353}" type="parTrans" cxnId="{6596AB9A-E49B-4F09-AD89-98FE5047A14A}">
      <dgm:prSet/>
      <dgm:spPr/>
      <dgm:t>
        <a:bodyPr/>
        <a:lstStyle/>
        <a:p>
          <a:endParaRPr lang="en-US"/>
        </a:p>
      </dgm:t>
    </dgm:pt>
    <dgm:pt modelId="{D3B09699-DC91-45FE-A8A8-7996DEABDE58}" type="sibTrans" cxnId="{6596AB9A-E49B-4F09-AD89-98FE5047A14A}">
      <dgm:prSet/>
      <dgm:spPr/>
      <dgm:t>
        <a:bodyPr/>
        <a:lstStyle/>
        <a:p>
          <a:endParaRPr lang="en-US"/>
        </a:p>
      </dgm:t>
    </dgm:pt>
    <dgm:pt modelId="{5788B9A2-EAE3-4384-8168-17DBE7B128F3}">
      <dgm:prSet/>
      <dgm:spPr/>
      <dgm:t>
        <a:bodyPr/>
        <a:lstStyle/>
        <a:p>
          <a:pPr>
            <a:lnSpc>
              <a:spcPct val="100000"/>
            </a:lnSpc>
            <a:defRPr cap="all"/>
          </a:pPr>
          <a:r>
            <a:rPr lang="en-US">
              <a:latin typeface="Rockwell Condensed" panose="02060603050405020104"/>
            </a:rPr>
            <a:t>Websites</a:t>
          </a:r>
          <a:endParaRPr lang="en-US"/>
        </a:p>
      </dgm:t>
    </dgm:pt>
    <dgm:pt modelId="{68199B87-4AA8-43C0-B9CF-8814E881BA65}" type="parTrans" cxnId="{3401504D-B60E-49A2-9FD4-EA5AA87BFA01}">
      <dgm:prSet/>
      <dgm:spPr/>
      <dgm:t>
        <a:bodyPr/>
        <a:lstStyle/>
        <a:p>
          <a:endParaRPr lang="en-US"/>
        </a:p>
      </dgm:t>
    </dgm:pt>
    <dgm:pt modelId="{7BFBBC59-12F3-4EC2-A368-805011DF0D01}" type="sibTrans" cxnId="{3401504D-B60E-49A2-9FD4-EA5AA87BFA01}">
      <dgm:prSet/>
      <dgm:spPr/>
      <dgm:t>
        <a:bodyPr/>
        <a:lstStyle/>
        <a:p>
          <a:endParaRPr lang="en-US"/>
        </a:p>
      </dgm:t>
    </dgm:pt>
    <dgm:pt modelId="{935A80AF-EF17-4A77-8EF2-FCD737541E44}">
      <dgm:prSet/>
      <dgm:spPr/>
      <dgm:t>
        <a:bodyPr/>
        <a:lstStyle/>
        <a:p>
          <a:pPr>
            <a:lnSpc>
              <a:spcPct val="100000"/>
            </a:lnSpc>
            <a:defRPr cap="all"/>
          </a:pPr>
          <a:r>
            <a:rPr lang="en-US">
              <a:latin typeface="Rockwell Condensed" panose="02060603050405020104"/>
            </a:rPr>
            <a:t>Articles</a:t>
          </a:r>
          <a:endParaRPr lang="en-US"/>
        </a:p>
      </dgm:t>
    </dgm:pt>
    <dgm:pt modelId="{F231FE7B-357A-44C7-9B80-785123F1379E}" type="parTrans" cxnId="{E6C3567E-FC8C-4842-99C7-BA72DDB2FD41}">
      <dgm:prSet/>
      <dgm:spPr/>
      <dgm:t>
        <a:bodyPr/>
        <a:lstStyle/>
        <a:p>
          <a:endParaRPr lang="en-US"/>
        </a:p>
      </dgm:t>
    </dgm:pt>
    <dgm:pt modelId="{B373B1D3-A1F7-4B2E-BF94-9E27D6179000}" type="sibTrans" cxnId="{E6C3567E-FC8C-4842-99C7-BA72DDB2FD41}">
      <dgm:prSet/>
      <dgm:spPr/>
      <dgm:t>
        <a:bodyPr/>
        <a:lstStyle/>
        <a:p>
          <a:endParaRPr lang="en-US"/>
        </a:p>
      </dgm:t>
    </dgm:pt>
    <dgm:pt modelId="{0FE44624-5CD6-4B10-871A-A722EE1647DD}">
      <dgm:prSet/>
      <dgm:spPr/>
      <dgm:t>
        <a:bodyPr/>
        <a:lstStyle/>
        <a:p>
          <a:pPr>
            <a:lnSpc>
              <a:spcPct val="100000"/>
            </a:lnSpc>
            <a:defRPr cap="all"/>
          </a:pPr>
          <a:r>
            <a:rPr lang="en-US"/>
            <a:t>Case </a:t>
          </a:r>
          <a:r>
            <a:rPr lang="en-US">
              <a:latin typeface="Rockwell Condensed" panose="02060603050405020104"/>
            </a:rPr>
            <a:t>studies</a:t>
          </a:r>
          <a:endParaRPr lang="en-US"/>
        </a:p>
      </dgm:t>
    </dgm:pt>
    <dgm:pt modelId="{14390F07-91F2-4234-A254-204D075ADF80}" type="parTrans" cxnId="{97D278F1-9940-4EF2-B68B-9486482E42E6}">
      <dgm:prSet/>
      <dgm:spPr/>
      <dgm:t>
        <a:bodyPr/>
        <a:lstStyle/>
        <a:p>
          <a:endParaRPr lang="en-US"/>
        </a:p>
      </dgm:t>
    </dgm:pt>
    <dgm:pt modelId="{6B330590-DA85-4B11-A46A-2D3DC1604792}" type="sibTrans" cxnId="{97D278F1-9940-4EF2-B68B-9486482E42E6}">
      <dgm:prSet/>
      <dgm:spPr/>
      <dgm:t>
        <a:bodyPr/>
        <a:lstStyle/>
        <a:p>
          <a:endParaRPr lang="en-US"/>
        </a:p>
      </dgm:t>
    </dgm:pt>
    <dgm:pt modelId="{9E526442-160A-433E-9579-2679C681D6E5}" type="pres">
      <dgm:prSet presAssocID="{AB7883B9-45A7-424B-8BDF-F0B72A984534}" presName="root" presStyleCnt="0">
        <dgm:presLayoutVars>
          <dgm:dir/>
          <dgm:resizeHandles val="exact"/>
        </dgm:presLayoutVars>
      </dgm:prSet>
      <dgm:spPr/>
    </dgm:pt>
    <dgm:pt modelId="{C296BBDB-FC5F-454F-8D67-33185DC6DF3C}" type="pres">
      <dgm:prSet presAssocID="{4D41E5B5-046C-4CF9-87FD-28BF0702EE04}" presName="compNode" presStyleCnt="0"/>
      <dgm:spPr/>
    </dgm:pt>
    <dgm:pt modelId="{74C8650D-0209-4CCD-A9CB-4AD63A239A86}" type="pres">
      <dgm:prSet presAssocID="{4D41E5B5-046C-4CF9-87FD-28BF0702EE04}" presName="iconBgRect" presStyleLbl="bgShp" presStyleIdx="0" presStyleCnt="5"/>
      <dgm:spPr>
        <a:prstGeom prst="round2DiagRect">
          <a:avLst>
            <a:gd name="adj1" fmla="val 29727"/>
            <a:gd name="adj2" fmla="val 0"/>
          </a:avLst>
        </a:prstGeom>
      </dgm:spPr>
    </dgm:pt>
    <dgm:pt modelId="{9BE5E869-BC7F-4DC4-B192-A91008DCFEBA}" type="pres">
      <dgm:prSet presAssocID="{4D41E5B5-046C-4CF9-87FD-28BF0702EE0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A55A4285-D576-462D-A1CB-9A611B3E2CF5}" type="pres">
      <dgm:prSet presAssocID="{4D41E5B5-046C-4CF9-87FD-28BF0702EE04}" presName="spaceRect" presStyleCnt="0"/>
      <dgm:spPr/>
    </dgm:pt>
    <dgm:pt modelId="{76A501B1-8996-40BF-B516-0BB8E1D6FDED}" type="pres">
      <dgm:prSet presAssocID="{4D41E5B5-046C-4CF9-87FD-28BF0702EE04}" presName="textRect" presStyleLbl="revTx" presStyleIdx="0" presStyleCnt="5">
        <dgm:presLayoutVars>
          <dgm:chMax val="1"/>
          <dgm:chPref val="1"/>
        </dgm:presLayoutVars>
      </dgm:prSet>
      <dgm:spPr/>
    </dgm:pt>
    <dgm:pt modelId="{0F9E41E8-A453-49EA-A9BF-3D39E3CBB748}" type="pres">
      <dgm:prSet presAssocID="{388265B4-4557-4E63-AC5A-1BB0724C62F0}" presName="sibTrans" presStyleCnt="0"/>
      <dgm:spPr/>
    </dgm:pt>
    <dgm:pt modelId="{361D36DF-354B-4CFE-9E35-939FD4BA0D6C}" type="pres">
      <dgm:prSet presAssocID="{9EC0ABA8-4A01-4799-B5CF-6A22890DA9A1}" presName="compNode" presStyleCnt="0"/>
      <dgm:spPr/>
    </dgm:pt>
    <dgm:pt modelId="{726A4B07-1512-4A09-94A0-C05AB7B2EA1E}" type="pres">
      <dgm:prSet presAssocID="{9EC0ABA8-4A01-4799-B5CF-6A22890DA9A1}" presName="iconBgRect" presStyleLbl="bgShp" presStyleIdx="1" presStyleCnt="5"/>
      <dgm:spPr>
        <a:prstGeom prst="round2DiagRect">
          <a:avLst>
            <a:gd name="adj1" fmla="val 29727"/>
            <a:gd name="adj2" fmla="val 0"/>
          </a:avLst>
        </a:prstGeom>
      </dgm:spPr>
    </dgm:pt>
    <dgm:pt modelId="{5A810F48-5079-4D97-9601-41FCA5C620E5}" type="pres">
      <dgm:prSet presAssocID="{9EC0ABA8-4A01-4799-B5CF-6A22890DA9A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deo camera"/>
        </a:ext>
      </dgm:extLst>
    </dgm:pt>
    <dgm:pt modelId="{170DF90D-BC9D-4BFD-AB73-C6ED74F6F48A}" type="pres">
      <dgm:prSet presAssocID="{9EC0ABA8-4A01-4799-B5CF-6A22890DA9A1}" presName="spaceRect" presStyleCnt="0"/>
      <dgm:spPr/>
    </dgm:pt>
    <dgm:pt modelId="{AFA9BC6C-8662-4B43-AB4E-A47F6C16603B}" type="pres">
      <dgm:prSet presAssocID="{9EC0ABA8-4A01-4799-B5CF-6A22890DA9A1}" presName="textRect" presStyleLbl="revTx" presStyleIdx="1" presStyleCnt="5">
        <dgm:presLayoutVars>
          <dgm:chMax val="1"/>
          <dgm:chPref val="1"/>
        </dgm:presLayoutVars>
      </dgm:prSet>
      <dgm:spPr/>
    </dgm:pt>
    <dgm:pt modelId="{6953B9A6-0DE2-4C9B-8486-83BE4CDD17DF}" type="pres">
      <dgm:prSet presAssocID="{D3B09699-DC91-45FE-A8A8-7996DEABDE58}" presName="sibTrans" presStyleCnt="0"/>
      <dgm:spPr/>
    </dgm:pt>
    <dgm:pt modelId="{DAF61D3E-BB29-488C-A642-F9212B585958}" type="pres">
      <dgm:prSet presAssocID="{5788B9A2-EAE3-4384-8168-17DBE7B128F3}" presName="compNode" presStyleCnt="0"/>
      <dgm:spPr/>
    </dgm:pt>
    <dgm:pt modelId="{6B4EB702-5FB2-4887-B0C1-5E6F761EAD15}" type="pres">
      <dgm:prSet presAssocID="{5788B9A2-EAE3-4384-8168-17DBE7B128F3}" presName="iconBgRect" presStyleLbl="bgShp" presStyleIdx="2" presStyleCnt="5"/>
      <dgm:spPr>
        <a:prstGeom prst="round2DiagRect">
          <a:avLst>
            <a:gd name="adj1" fmla="val 29727"/>
            <a:gd name="adj2" fmla="val 0"/>
          </a:avLst>
        </a:prstGeom>
      </dgm:spPr>
    </dgm:pt>
    <dgm:pt modelId="{4BF35B2B-BA5F-4B27-B45E-2E812EBD8EFF}" type="pres">
      <dgm:prSet presAssocID="{5788B9A2-EAE3-4384-8168-17DBE7B128F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itor"/>
        </a:ext>
      </dgm:extLst>
    </dgm:pt>
    <dgm:pt modelId="{DC838C6E-D97C-4D92-BBCF-8B43AF9B9B92}" type="pres">
      <dgm:prSet presAssocID="{5788B9A2-EAE3-4384-8168-17DBE7B128F3}" presName="spaceRect" presStyleCnt="0"/>
      <dgm:spPr/>
    </dgm:pt>
    <dgm:pt modelId="{B339F334-C8E4-49EE-877E-00FA76372A76}" type="pres">
      <dgm:prSet presAssocID="{5788B9A2-EAE3-4384-8168-17DBE7B128F3}" presName="textRect" presStyleLbl="revTx" presStyleIdx="2" presStyleCnt="5">
        <dgm:presLayoutVars>
          <dgm:chMax val="1"/>
          <dgm:chPref val="1"/>
        </dgm:presLayoutVars>
      </dgm:prSet>
      <dgm:spPr/>
    </dgm:pt>
    <dgm:pt modelId="{302538EB-B7BB-4325-8641-F74A19E4AFBC}" type="pres">
      <dgm:prSet presAssocID="{7BFBBC59-12F3-4EC2-A368-805011DF0D01}" presName="sibTrans" presStyleCnt="0"/>
      <dgm:spPr/>
    </dgm:pt>
    <dgm:pt modelId="{DD79C5F4-D742-40A7-AB56-0C5DD283A79F}" type="pres">
      <dgm:prSet presAssocID="{935A80AF-EF17-4A77-8EF2-FCD737541E44}" presName="compNode" presStyleCnt="0"/>
      <dgm:spPr/>
    </dgm:pt>
    <dgm:pt modelId="{44B7ADD7-33EC-433B-9BF1-6E7F18F1D667}" type="pres">
      <dgm:prSet presAssocID="{935A80AF-EF17-4A77-8EF2-FCD737541E44}" presName="iconBgRect" presStyleLbl="bgShp" presStyleIdx="3" presStyleCnt="5"/>
      <dgm:spPr>
        <a:prstGeom prst="round2DiagRect">
          <a:avLst>
            <a:gd name="adj1" fmla="val 29727"/>
            <a:gd name="adj2" fmla="val 0"/>
          </a:avLst>
        </a:prstGeom>
      </dgm:spPr>
    </dgm:pt>
    <dgm:pt modelId="{0C75EB33-2386-4280-91CA-BB66186E94F5}" type="pres">
      <dgm:prSet presAssocID="{935A80AF-EF17-4A77-8EF2-FCD737541E4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wspaper"/>
        </a:ext>
      </dgm:extLst>
    </dgm:pt>
    <dgm:pt modelId="{539A6F95-7FCD-4AD3-B91D-F8ECFD5B34D1}" type="pres">
      <dgm:prSet presAssocID="{935A80AF-EF17-4A77-8EF2-FCD737541E44}" presName="spaceRect" presStyleCnt="0"/>
      <dgm:spPr/>
    </dgm:pt>
    <dgm:pt modelId="{CC4A407B-D2A1-470F-81F0-57816937B769}" type="pres">
      <dgm:prSet presAssocID="{935A80AF-EF17-4A77-8EF2-FCD737541E44}" presName="textRect" presStyleLbl="revTx" presStyleIdx="3" presStyleCnt="5">
        <dgm:presLayoutVars>
          <dgm:chMax val="1"/>
          <dgm:chPref val="1"/>
        </dgm:presLayoutVars>
      </dgm:prSet>
      <dgm:spPr/>
    </dgm:pt>
    <dgm:pt modelId="{60A8D76D-CB66-4D9E-9FA0-C9AE48CF826E}" type="pres">
      <dgm:prSet presAssocID="{B373B1D3-A1F7-4B2E-BF94-9E27D6179000}" presName="sibTrans" presStyleCnt="0"/>
      <dgm:spPr/>
    </dgm:pt>
    <dgm:pt modelId="{BD4B0FFC-546C-439F-B9AA-3DC6675DA9F4}" type="pres">
      <dgm:prSet presAssocID="{0FE44624-5CD6-4B10-871A-A722EE1647DD}" presName="compNode" presStyleCnt="0"/>
      <dgm:spPr/>
    </dgm:pt>
    <dgm:pt modelId="{8580A494-64BA-42E0-8282-B84B5A7F66EF}" type="pres">
      <dgm:prSet presAssocID="{0FE44624-5CD6-4B10-871A-A722EE1647DD}" presName="iconBgRect" presStyleLbl="bgShp" presStyleIdx="4" presStyleCnt="5"/>
      <dgm:spPr>
        <a:prstGeom prst="round2DiagRect">
          <a:avLst>
            <a:gd name="adj1" fmla="val 29727"/>
            <a:gd name="adj2" fmla="val 0"/>
          </a:avLst>
        </a:prstGeom>
      </dgm:spPr>
    </dgm:pt>
    <dgm:pt modelId="{222DC3CC-FED6-4FA3-980E-7743D32DB030}" type="pres">
      <dgm:prSet presAssocID="{0FE44624-5CD6-4B10-871A-A722EE1647D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gnifying glass"/>
        </a:ext>
      </dgm:extLst>
    </dgm:pt>
    <dgm:pt modelId="{EBCE4089-2706-4777-9581-8A0BF474328A}" type="pres">
      <dgm:prSet presAssocID="{0FE44624-5CD6-4B10-871A-A722EE1647DD}" presName="spaceRect" presStyleCnt="0"/>
      <dgm:spPr/>
    </dgm:pt>
    <dgm:pt modelId="{27AE4F37-8833-47B1-9CD3-5BB70B15AF07}" type="pres">
      <dgm:prSet presAssocID="{0FE44624-5CD6-4B10-871A-A722EE1647DD}" presName="textRect" presStyleLbl="revTx" presStyleIdx="4" presStyleCnt="5">
        <dgm:presLayoutVars>
          <dgm:chMax val="1"/>
          <dgm:chPref val="1"/>
        </dgm:presLayoutVars>
      </dgm:prSet>
      <dgm:spPr/>
    </dgm:pt>
  </dgm:ptLst>
  <dgm:cxnLst>
    <dgm:cxn modelId="{1C82C404-ECBC-4F9E-81C9-104863104394}" type="presOf" srcId="{9EC0ABA8-4A01-4799-B5CF-6A22890DA9A1}" destId="{AFA9BC6C-8662-4B43-AB4E-A47F6C16603B}" srcOrd="0" destOrd="0" presId="urn:microsoft.com/office/officeart/2018/5/layout/IconLeafLabelList"/>
    <dgm:cxn modelId="{3401504D-B60E-49A2-9FD4-EA5AA87BFA01}" srcId="{AB7883B9-45A7-424B-8BDF-F0B72A984534}" destId="{5788B9A2-EAE3-4384-8168-17DBE7B128F3}" srcOrd="2" destOrd="0" parTransId="{68199B87-4AA8-43C0-B9CF-8814E881BA65}" sibTransId="{7BFBBC59-12F3-4EC2-A368-805011DF0D01}"/>
    <dgm:cxn modelId="{E6C3567E-FC8C-4842-99C7-BA72DDB2FD41}" srcId="{AB7883B9-45A7-424B-8BDF-F0B72A984534}" destId="{935A80AF-EF17-4A77-8EF2-FCD737541E44}" srcOrd="3" destOrd="0" parTransId="{F231FE7B-357A-44C7-9B80-785123F1379E}" sibTransId="{B373B1D3-A1F7-4B2E-BF94-9E27D6179000}"/>
    <dgm:cxn modelId="{D35F688F-C69A-4CA8-B973-AF5F95A78122}" type="presOf" srcId="{935A80AF-EF17-4A77-8EF2-FCD737541E44}" destId="{CC4A407B-D2A1-470F-81F0-57816937B769}" srcOrd="0" destOrd="0" presId="urn:microsoft.com/office/officeart/2018/5/layout/IconLeafLabelList"/>
    <dgm:cxn modelId="{B4492C97-A2DD-4FD7-9AF6-A49CA89513CE}" type="presOf" srcId="{4D41E5B5-046C-4CF9-87FD-28BF0702EE04}" destId="{76A501B1-8996-40BF-B516-0BB8E1D6FDED}" srcOrd="0" destOrd="0" presId="urn:microsoft.com/office/officeart/2018/5/layout/IconLeafLabelList"/>
    <dgm:cxn modelId="{37393B9A-9235-4335-ABA7-E418A435A5FD}" type="presOf" srcId="{AB7883B9-45A7-424B-8BDF-F0B72A984534}" destId="{9E526442-160A-433E-9579-2679C681D6E5}" srcOrd="0" destOrd="0" presId="urn:microsoft.com/office/officeart/2018/5/layout/IconLeafLabelList"/>
    <dgm:cxn modelId="{6596AB9A-E49B-4F09-AD89-98FE5047A14A}" srcId="{AB7883B9-45A7-424B-8BDF-F0B72A984534}" destId="{9EC0ABA8-4A01-4799-B5CF-6A22890DA9A1}" srcOrd="1" destOrd="0" parTransId="{4A3CC8D2-C930-486D-A52C-6FD9749D5353}" sibTransId="{D3B09699-DC91-45FE-A8A8-7996DEABDE58}"/>
    <dgm:cxn modelId="{19B369B2-5956-495D-BAB3-D4516BDF279E}" srcId="{AB7883B9-45A7-424B-8BDF-F0B72A984534}" destId="{4D41E5B5-046C-4CF9-87FD-28BF0702EE04}" srcOrd="0" destOrd="0" parTransId="{81F47A70-20E2-440B-85CB-CD3608DD76A7}" sibTransId="{388265B4-4557-4E63-AC5A-1BB0724C62F0}"/>
    <dgm:cxn modelId="{B09009B7-C742-46DC-A9D6-479D313B76BD}" type="presOf" srcId="{5788B9A2-EAE3-4384-8168-17DBE7B128F3}" destId="{B339F334-C8E4-49EE-877E-00FA76372A76}" srcOrd="0" destOrd="0" presId="urn:microsoft.com/office/officeart/2018/5/layout/IconLeafLabelList"/>
    <dgm:cxn modelId="{28692AEB-AA02-4B4E-AC2B-BBEAA7BFC4D6}" type="presOf" srcId="{0FE44624-5CD6-4B10-871A-A722EE1647DD}" destId="{27AE4F37-8833-47B1-9CD3-5BB70B15AF07}" srcOrd="0" destOrd="0" presId="urn:microsoft.com/office/officeart/2018/5/layout/IconLeafLabelList"/>
    <dgm:cxn modelId="{97D278F1-9940-4EF2-B68B-9486482E42E6}" srcId="{AB7883B9-45A7-424B-8BDF-F0B72A984534}" destId="{0FE44624-5CD6-4B10-871A-A722EE1647DD}" srcOrd="4" destOrd="0" parTransId="{14390F07-91F2-4234-A254-204D075ADF80}" sibTransId="{6B330590-DA85-4B11-A46A-2D3DC1604792}"/>
    <dgm:cxn modelId="{8E41576A-DB1C-43B8-98AE-C7B5DA73A8F3}" type="presParOf" srcId="{9E526442-160A-433E-9579-2679C681D6E5}" destId="{C296BBDB-FC5F-454F-8D67-33185DC6DF3C}" srcOrd="0" destOrd="0" presId="urn:microsoft.com/office/officeart/2018/5/layout/IconLeafLabelList"/>
    <dgm:cxn modelId="{ED04D76B-EA0F-486E-925F-F2A1A3F64AA3}" type="presParOf" srcId="{C296BBDB-FC5F-454F-8D67-33185DC6DF3C}" destId="{74C8650D-0209-4CCD-A9CB-4AD63A239A86}" srcOrd="0" destOrd="0" presId="urn:microsoft.com/office/officeart/2018/5/layout/IconLeafLabelList"/>
    <dgm:cxn modelId="{9E931DCD-7E7F-475E-9B0E-8844C6D7A502}" type="presParOf" srcId="{C296BBDB-FC5F-454F-8D67-33185DC6DF3C}" destId="{9BE5E869-BC7F-4DC4-B192-A91008DCFEBA}" srcOrd="1" destOrd="0" presId="urn:microsoft.com/office/officeart/2018/5/layout/IconLeafLabelList"/>
    <dgm:cxn modelId="{16437233-7DD3-4F03-92C2-35153E62DFA1}" type="presParOf" srcId="{C296BBDB-FC5F-454F-8D67-33185DC6DF3C}" destId="{A55A4285-D576-462D-A1CB-9A611B3E2CF5}" srcOrd="2" destOrd="0" presId="urn:microsoft.com/office/officeart/2018/5/layout/IconLeafLabelList"/>
    <dgm:cxn modelId="{2E722405-12F8-4C13-9E03-B149FFFC0C98}" type="presParOf" srcId="{C296BBDB-FC5F-454F-8D67-33185DC6DF3C}" destId="{76A501B1-8996-40BF-B516-0BB8E1D6FDED}" srcOrd="3" destOrd="0" presId="urn:microsoft.com/office/officeart/2018/5/layout/IconLeafLabelList"/>
    <dgm:cxn modelId="{FC41A35D-38A7-4D6B-831B-30327F2BA18F}" type="presParOf" srcId="{9E526442-160A-433E-9579-2679C681D6E5}" destId="{0F9E41E8-A453-49EA-A9BF-3D39E3CBB748}" srcOrd="1" destOrd="0" presId="urn:microsoft.com/office/officeart/2018/5/layout/IconLeafLabelList"/>
    <dgm:cxn modelId="{B89F4400-6D36-4534-AD4C-E76AD2E98626}" type="presParOf" srcId="{9E526442-160A-433E-9579-2679C681D6E5}" destId="{361D36DF-354B-4CFE-9E35-939FD4BA0D6C}" srcOrd="2" destOrd="0" presId="urn:microsoft.com/office/officeart/2018/5/layout/IconLeafLabelList"/>
    <dgm:cxn modelId="{DE02720C-72A4-4314-9487-0CD69369925A}" type="presParOf" srcId="{361D36DF-354B-4CFE-9E35-939FD4BA0D6C}" destId="{726A4B07-1512-4A09-94A0-C05AB7B2EA1E}" srcOrd="0" destOrd="0" presId="urn:microsoft.com/office/officeart/2018/5/layout/IconLeafLabelList"/>
    <dgm:cxn modelId="{AF7CB46C-BE2C-4A7C-AAAF-4BC53F21FE55}" type="presParOf" srcId="{361D36DF-354B-4CFE-9E35-939FD4BA0D6C}" destId="{5A810F48-5079-4D97-9601-41FCA5C620E5}" srcOrd="1" destOrd="0" presId="urn:microsoft.com/office/officeart/2018/5/layout/IconLeafLabelList"/>
    <dgm:cxn modelId="{558DE982-96F1-4DE2-AF67-248EC4C48598}" type="presParOf" srcId="{361D36DF-354B-4CFE-9E35-939FD4BA0D6C}" destId="{170DF90D-BC9D-4BFD-AB73-C6ED74F6F48A}" srcOrd="2" destOrd="0" presId="urn:microsoft.com/office/officeart/2018/5/layout/IconLeafLabelList"/>
    <dgm:cxn modelId="{28D1755D-CC82-4C59-ACC6-5B79BAA2A9A8}" type="presParOf" srcId="{361D36DF-354B-4CFE-9E35-939FD4BA0D6C}" destId="{AFA9BC6C-8662-4B43-AB4E-A47F6C16603B}" srcOrd="3" destOrd="0" presId="urn:microsoft.com/office/officeart/2018/5/layout/IconLeafLabelList"/>
    <dgm:cxn modelId="{1056475F-014A-471A-BF23-FE7AEE236376}" type="presParOf" srcId="{9E526442-160A-433E-9579-2679C681D6E5}" destId="{6953B9A6-0DE2-4C9B-8486-83BE4CDD17DF}" srcOrd="3" destOrd="0" presId="urn:microsoft.com/office/officeart/2018/5/layout/IconLeafLabelList"/>
    <dgm:cxn modelId="{C536F26E-5A55-4625-BAFF-746865CFABEA}" type="presParOf" srcId="{9E526442-160A-433E-9579-2679C681D6E5}" destId="{DAF61D3E-BB29-488C-A642-F9212B585958}" srcOrd="4" destOrd="0" presId="urn:microsoft.com/office/officeart/2018/5/layout/IconLeafLabelList"/>
    <dgm:cxn modelId="{EB9E6460-4818-4131-BDF9-4850FB963847}" type="presParOf" srcId="{DAF61D3E-BB29-488C-A642-F9212B585958}" destId="{6B4EB702-5FB2-4887-B0C1-5E6F761EAD15}" srcOrd="0" destOrd="0" presId="urn:microsoft.com/office/officeart/2018/5/layout/IconLeafLabelList"/>
    <dgm:cxn modelId="{3D3C019B-C1BA-4CCF-ABE2-6A1AE52F8F4D}" type="presParOf" srcId="{DAF61D3E-BB29-488C-A642-F9212B585958}" destId="{4BF35B2B-BA5F-4B27-B45E-2E812EBD8EFF}" srcOrd="1" destOrd="0" presId="urn:microsoft.com/office/officeart/2018/5/layout/IconLeafLabelList"/>
    <dgm:cxn modelId="{4D6D28FD-FB6C-4921-A5C0-44E5CB51B474}" type="presParOf" srcId="{DAF61D3E-BB29-488C-A642-F9212B585958}" destId="{DC838C6E-D97C-4D92-BBCF-8B43AF9B9B92}" srcOrd="2" destOrd="0" presId="urn:microsoft.com/office/officeart/2018/5/layout/IconLeafLabelList"/>
    <dgm:cxn modelId="{B8B8E5F4-115F-46E7-ABCE-AC94359B21B8}" type="presParOf" srcId="{DAF61D3E-BB29-488C-A642-F9212B585958}" destId="{B339F334-C8E4-49EE-877E-00FA76372A76}" srcOrd="3" destOrd="0" presId="urn:microsoft.com/office/officeart/2018/5/layout/IconLeafLabelList"/>
    <dgm:cxn modelId="{BC4F2E51-F9C2-4E0A-8736-0C15E959485F}" type="presParOf" srcId="{9E526442-160A-433E-9579-2679C681D6E5}" destId="{302538EB-B7BB-4325-8641-F74A19E4AFBC}" srcOrd="5" destOrd="0" presId="urn:microsoft.com/office/officeart/2018/5/layout/IconLeafLabelList"/>
    <dgm:cxn modelId="{F1100EF1-3243-4CA4-8703-1E7D29404B0B}" type="presParOf" srcId="{9E526442-160A-433E-9579-2679C681D6E5}" destId="{DD79C5F4-D742-40A7-AB56-0C5DD283A79F}" srcOrd="6" destOrd="0" presId="urn:microsoft.com/office/officeart/2018/5/layout/IconLeafLabelList"/>
    <dgm:cxn modelId="{795BBBB4-628C-4B16-B516-2ECA08612B25}" type="presParOf" srcId="{DD79C5F4-D742-40A7-AB56-0C5DD283A79F}" destId="{44B7ADD7-33EC-433B-9BF1-6E7F18F1D667}" srcOrd="0" destOrd="0" presId="urn:microsoft.com/office/officeart/2018/5/layout/IconLeafLabelList"/>
    <dgm:cxn modelId="{E78F6070-2CA6-4E19-88AE-5B6E1B8FAA23}" type="presParOf" srcId="{DD79C5F4-D742-40A7-AB56-0C5DD283A79F}" destId="{0C75EB33-2386-4280-91CA-BB66186E94F5}" srcOrd="1" destOrd="0" presId="urn:microsoft.com/office/officeart/2018/5/layout/IconLeafLabelList"/>
    <dgm:cxn modelId="{FBA3AD94-ACB5-4222-ABF2-68D9D1E9557E}" type="presParOf" srcId="{DD79C5F4-D742-40A7-AB56-0C5DD283A79F}" destId="{539A6F95-7FCD-4AD3-B91D-F8ECFD5B34D1}" srcOrd="2" destOrd="0" presId="urn:microsoft.com/office/officeart/2018/5/layout/IconLeafLabelList"/>
    <dgm:cxn modelId="{EB9724F6-2EA9-4643-AC0C-D19B9238A03C}" type="presParOf" srcId="{DD79C5F4-D742-40A7-AB56-0C5DD283A79F}" destId="{CC4A407B-D2A1-470F-81F0-57816937B769}" srcOrd="3" destOrd="0" presId="urn:microsoft.com/office/officeart/2018/5/layout/IconLeafLabelList"/>
    <dgm:cxn modelId="{B0C29B9A-7814-4556-974C-A61603F123BE}" type="presParOf" srcId="{9E526442-160A-433E-9579-2679C681D6E5}" destId="{60A8D76D-CB66-4D9E-9FA0-C9AE48CF826E}" srcOrd="7" destOrd="0" presId="urn:microsoft.com/office/officeart/2018/5/layout/IconLeafLabelList"/>
    <dgm:cxn modelId="{8DD7DAD9-A321-49DB-A5C0-47316DEB9B2A}" type="presParOf" srcId="{9E526442-160A-433E-9579-2679C681D6E5}" destId="{BD4B0FFC-546C-439F-B9AA-3DC6675DA9F4}" srcOrd="8" destOrd="0" presId="urn:microsoft.com/office/officeart/2018/5/layout/IconLeafLabelList"/>
    <dgm:cxn modelId="{8DD2C45F-BE9B-4B36-98AD-0275DE919587}" type="presParOf" srcId="{BD4B0FFC-546C-439F-B9AA-3DC6675DA9F4}" destId="{8580A494-64BA-42E0-8282-B84B5A7F66EF}" srcOrd="0" destOrd="0" presId="urn:microsoft.com/office/officeart/2018/5/layout/IconLeafLabelList"/>
    <dgm:cxn modelId="{8056A83F-1832-49DC-A132-F4391F380922}" type="presParOf" srcId="{BD4B0FFC-546C-439F-B9AA-3DC6675DA9F4}" destId="{222DC3CC-FED6-4FA3-980E-7743D32DB030}" srcOrd="1" destOrd="0" presId="urn:microsoft.com/office/officeart/2018/5/layout/IconLeafLabelList"/>
    <dgm:cxn modelId="{3D57B68B-81A0-4BBA-B385-BE918AE10CB5}" type="presParOf" srcId="{BD4B0FFC-546C-439F-B9AA-3DC6675DA9F4}" destId="{EBCE4089-2706-4777-9581-8A0BF474328A}" srcOrd="2" destOrd="0" presId="urn:microsoft.com/office/officeart/2018/5/layout/IconLeafLabelList"/>
    <dgm:cxn modelId="{A34C3F2F-8F08-4703-AFA3-19AB64EFD6D3}" type="presParOf" srcId="{BD4B0FFC-546C-439F-B9AA-3DC6675DA9F4}" destId="{27AE4F37-8833-47B1-9CD3-5BB70B15AF07}" srcOrd="3" destOrd="0" presId="urn:microsoft.com/office/officeart/2018/5/layout/IconLeaf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BF0976-4D5A-432E-BB80-E76BBD44BBB1}"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674B78F5-76C4-48CA-97F4-0DA1807F7DB9}">
      <dgm:prSet/>
      <dgm:spPr/>
      <dgm:t>
        <a:bodyPr/>
        <a:lstStyle/>
        <a:p>
          <a:r>
            <a:rPr lang="en-US">
              <a:latin typeface="Rockwell Condensed" panose="02060603050405020104"/>
            </a:rPr>
            <a:t>Written</a:t>
          </a:r>
          <a:endParaRPr lang="en-US"/>
        </a:p>
      </dgm:t>
    </dgm:pt>
    <dgm:pt modelId="{CCA04B81-21AF-4444-AE9A-560A66E567E0}" type="parTrans" cxnId="{2CF5CE95-F11A-4E57-9251-0F609EDBCB06}">
      <dgm:prSet/>
      <dgm:spPr/>
      <dgm:t>
        <a:bodyPr/>
        <a:lstStyle/>
        <a:p>
          <a:endParaRPr lang="en-US"/>
        </a:p>
      </dgm:t>
    </dgm:pt>
    <dgm:pt modelId="{2D20174A-D38B-4C5D-BA14-D0C52F94A844}" type="sibTrans" cxnId="{2CF5CE95-F11A-4E57-9251-0F609EDBCB06}">
      <dgm:prSet/>
      <dgm:spPr/>
      <dgm:t>
        <a:bodyPr/>
        <a:lstStyle/>
        <a:p>
          <a:endParaRPr lang="en-US"/>
        </a:p>
      </dgm:t>
    </dgm:pt>
    <dgm:pt modelId="{CE7A80AF-F6FE-4FE4-A261-C86D71446E41}">
      <dgm:prSet/>
      <dgm:spPr/>
      <dgm:t>
        <a:bodyPr/>
        <a:lstStyle/>
        <a:p>
          <a:r>
            <a:rPr lang="en-US">
              <a:latin typeface="Rockwell Condensed" panose="02060603050405020104"/>
            </a:rPr>
            <a:t>Audio</a:t>
          </a:r>
          <a:endParaRPr lang="en-US"/>
        </a:p>
      </dgm:t>
    </dgm:pt>
    <dgm:pt modelId="{DB90FE0B-6EB3-4439-ACD7-ADEFBAB31566}" type="parTrans" cxnId="{F5714C52-EB76-43FC-8BB7-889EA328D190}">
      <dgm:prSet/>
      <dgm:spPr/>
      <dgm:t>
        <a:bodyPr/>
        <a:lstStyle/>
        <a:p>
          <a:endParaRPr lang="en-US"/>
        </a:p>
      </dgm:t>
    </dgm:pt>
    <dgm:pt modelId="{8CDB2952-1434-4102-8A47-1565252EEA77}" type="sibTrans" cxnId="{F5714C52-EB76-43FC-8BB7-889EA328D190}">
      <dgm:prSet/>
      <dgm:spPr/>
      <dgm:t>
        <a:bodyPr/>
        <a:lstStyle/>
        <a:p>
          <a:endParaRPr lang="en-US"/>
        </a:p>
      </dgm:t>
    </dgm:pt>
    <dgm:pt modelId="{503B5843-2BAA-4D2F-9728-5CDA3E9539F5}">
      <dgm:prSet/>
      <dgm:spPr/>
      <dgm:t>
        <a:bodyPr/>
        <a:lstStyle/>
        <a:p>
          <a:r>
            <a:rPr lang="en-US">
              <a:latin typeface="Rockwell Condensed" panose="02060603050405020104"/>
            </a:rPr>
            <a:t>Video</a:t>
          </a:r>
          <a:endParaRPr lang="en-US"/>
        </a:p>
      </dgm:t>
    </dgm:pt>
    <dgm:pt modelId="{4E59C3D9-9ED2-4C5C-8D61-16633E4B541D}" type="parTrans" cxnId="{7AE00431-069E-4A9A-9F75-B3B72EA5E1F4}">
      <dgm:prSet/>
      <dgm:spPr/>
      <dgm:t>
        <a:bodyPr/>
        <a:lstStyle/>
        <a:p>
          <a:endParaRPr lang="en-US"/>
        </a:p>
      </dgm:t>
    </dgm:pt>
    <dgm:pt modelId="{D79FC1B1-E0E6-46E0-B5C2-919A15CAA868}" type="sibTrans" cxnId="{7AE00431-069E-4A9A-9F75-B3B72EA5E1F4}">
      <dgm:prSet/>
      <dgm:spPr/>
      <dgm:t>
        <a:bodyPr/>
        <a:lstStyle/>
        <a:p>
          <a:endParaRPr lang="en-US"/>
        </a:p>
      </dgm:t>
    </dgm:pt>
    <dgm:pt modelId="{EF66AA43-96E2-42F7-999E-A1486F01FF01}" type="pres">
      <dgm:prSet presAssocID="{0CBF0976-4D5A-432E-BB80-E76BBD44BBB1}" presName="root" presStyleCnt="0">
        <dgm:presLayoutVars>
          <dgm:dir/>
          <dgm:resizeHandles val="exact"/>
        </dgm:presLayoutVars>
      </dgm:prSet>
      <dgm:spPr/>
    </dgm:pt>
    <dgm:pt modelId="{B8ED0C6E-07D6-42F4-8B41-82CEFFDFB475}" type="pres">
      <dgm:prSet presAssocID="{674B78F5-76C4-48CA-97F4-0DA1807F7DB9}" presName="compNode" presStyleCnt="0"/>
      <dgm:spPr/>
    </dgm:pt>
    <dgm:pt modelId="{04D6144E-3BD3-477F-849C-7420F1117F2B}" type="pres">
      <dgm:prSet presAssocID="{674B78F5-76C4-48CA-97F4-0DA1807F7DB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ypewriter"/>
        </a:ext>
      </dgm:extLst>
    </dgm:pt>
    <dgm:pt modelId="{BDB7E87A-8593-4092-ADE2-5EF77F633FC7}" type="pres">
      <dgm:prSet presAssocID="{674B78F5-76C4-48CA-97F4-0DA1807F7DB9}" presName="spaceRect" presStyleCnt="0"/>
      <dgm:spPr/>
    </dgm:pt>
    <dgm:pt modelId="{C9D5302C-F9FD-4890-BC53-E3F4D0C10D0B}" type="pres">
      <dgm:prSet presAssocID="{674B78F5-76C4-48CA-97F4-0DA1807F7DB9}" presName="textRect" presStyleLbl="revTx" presStyleIdx="0" presStyleCnt="3">
        <dgm:presLayoutVars>
          <dgm:chMax val="1"/>
          <dgm:chPref val="1"/>
        </dgm:presLayoutVars>
      </dgm:prSet>
      <dgm:spPr/>
    </dgm:pt>
    <dgm:pt modelId="{793F5ECA-DB40-472C-8324-4A185F6885A8}" type="pres">
      <dgm:prSet presAssocID="{2D20174A-D38B-4C5D-BA14-D0C52F94A844}" presName="sibTrans" presStyleCnt="0"/>
      <dgm:spPr/>
    </dgm:pt>
    <dgm:pt modelId="{636BFA54-7120-41AC-8014-BC1768C63E6D}" type="pres">
      <dgm:prSet presAssocID="{CE7A80AF-F6FE-4FE4-A261-C86D71446E41}" presName="compNode" presStyleCnt="0"/>
      <dgm:spPr/>
    </dgm:pt>
    <dgm:pt modelId="{785F3B8B-65DD-41A1-A34B-9D3F0B332DC1}" type="pres">
      <dgm:prSet presAssocID="{CE7A80AF-F6FE-4FE4-A261-C86D71446E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phone"/>
        </a:ext>
      </dgm:extLst>
    </dgm:pt>
    <dgm:pt modelId="{E686F49D-D9B6-4A96-BD96-CA4B8CFDBD60}" type="pres">
      <dgm:prSet presAssocID="{CE7A80AF-F6FE-4FE4-A261-C86D71446E41}" presName="spaceRect" presStyleCnt="0"/>
      <dgm:spPr/>
    </dgm:pt>
    <dgm:pt modelId="{A35B2DE9-4C5B-492D-ABA7-49D20123D8C5}" type="pres">
      <dgm:prSet presAssocID="{CE7A80AF-F6FE-4FE4-A261-C86D71446E41}" presName="textRect" presStyleLbl="revTx" presStyleIdx="1" presStyleCnt="3">
        <dgm:presLayoutVars>
          <dgm:chMax val="1"/>
          <dgm:chPref val="1"/>
        </dgm:presLayoutVars>
      </dgm:prSet>
      <dgm:spPr/>
    </dgm:pt>
    <dgm:pt modelId="{4EADDB18-EBE4-4E59-9D84-406716838EA1}" type="pres">
      <dgm:prSet presAssocID="{8CDB2952-1434-4102-8A47-1565252EEA77}" presName="sibTrans" presStyleCnt="0"/>
      <dgm:spPr/>
    </dgm:pt>
    <dgm:pt modelId="{0850200D-1E5F-4A06-B857-A193448FC1B7}" type="pres">
      <dgm:prSet presAssocID="{503B5843-2BAA-4D2F-9728-5CDA3E9539F5}" presName="compNode" presStyleCnt="0"/>
      <dgm:spPr/>
    </dgm:pt>
    <dgm:pt modelId="{9A1E3E15-CC2D-4265-9B3D-715579E029DB}" type="pres">
      <dgm:prSet presAssocID="{503B5843-2BAA-4D2F-9728-5CDA3E9539F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deo camera"/>
        </a:ext>
      </dgm:extLst>
    </dgm:pt>
    <dgm:pt modelId="{D9320654-34E4-486A-990D-C950C7CF9958}" type="pres">
      <dgm:prSet presAssocID="{503B5843-2BAA-4D2F-9728-5CDA3E9539F5}" presName="spaceRect" presStyleCnt="0"/>
      <dgm:spPr/>
    </dgm:pt>
    <dgm:pt modelId="{12EE21C3-0D93-46CB-83E0-A66776F21FFE}" type="pres">
      <dgm:prSet presAssocID="{503B5843-2BAA-4D2F-9728-5CDA3E9539F5}" presName="textRect" presStyleLbl="revTx" presStyleIdx="2" presStyleCnt="3">
        <dgm:presLayoutVars>
          <dgm:chMax val="1"/>
          <dgm:chPref val="1"/>
        </dgm:presLayoutVars>
      </dgm:prSet>
      <dgm:spPr/>
    </dgm:pt>
  </dgm:ptLst>
  <dgm:cxnLst>
    <dgm:cxn modelId="{7AE00431-069E-4A9A-9F75-B3B72EA5E1F4}" srcId="{0CBF0976-4D5A-432E-BB80-E76BBD44BBB1}" destId="{503B5843-2BAA-4D2F-9728-5CDA3E9539F5}" srcOrd="2" destOrd="0" parTransId="{4E59C3D9-9ED2-4C5C-8D61-16633E4B541D}" sibTransId="{D79FC1B1-E0E6-46E0-B5C2-919A15CAA868}"/>
    <dgm:cxn modelId="{F5714C52-EB76-43FC-8BB7-889EA328D190}" srcId="{0CBF0976-4D5A-432E-BB80-E76BBD44BBB1}" destId="{CE7A80AF-F6FE-4FE4-A261-C86D71446E41}" srcOrd="1" destOrd="0" parTransId="{DB90FE0B-6EB3-4439-ACD7-ADEFBAB31566}" sibTransId="{8CDB2952-1434-4102-8A47-1565252EEA77}"/>
    <dgm:cxn modelId="{E876138B-B6C6-418F-9767-B6535B8CE557}" type="presOf" srcId="{CE7A80AF-F6FE-4FE4-A261-C86D71446E41}" destId="{A35B2DE9-4C5B-492D-ABA7-49D20123D8C5}" srcOrd="0" destOrd="0" presId="urn:microsoft.com/office/officeart/2018/2/layout/IconLabelList"/>
    <dgm:cxn modelId="{B9B39391-2034-4365-B858-E9D3337C087A}" type="presOf" srcId="{674B78F5-76C4-48CA-97F4-0DA1807F7DB9}" destId="{C9D5302C-F9FD-4890-BC53-E3F4D0C10D0B}" srcOrd="0" destOrd="0" presId="urn:microsoft.com/office/officeart/2018/2/layout/IconLabelList"/>
    <dgm:cxn modelId="{2CF5CE95-F11A-4E57-9251-0F609EDBCB06}" srcId="{0CBF0976-4D5A-432E-BB80-E76BBD44BBB1}" destId="{674B78F5-76C4-48CA-97F4-0DA1807F7DB9}" srcOrd="0" destOrd="0" parTransId="{CCA04B81-21AF-4444-AE9A-560A66E567E0}" sibTransId="{2D20174A-D38B-4C5D-BA14-D0C52F94A844}"/>
    <dgm:cxn modelId="{F5B2CD98-9DA8-4353-BAE0-176EF0B2D649}" type="presOf" srcId="{0CBF0976-4D5A-432E-BB80-E76BBD44BBB1}" destId="{EF66AA43-96E2-42F7-999E-A1486F01FF01}" srcOrd="0" destOrd="0" presId="urn:microsoft.com/office/officeart/2018/2/layout/IconLabelList"/>
    <dgm:cxn modelId="{431FF9C4-2E0C-4E6B-8D4F-93213B9C7FA7}" type="presOf" srcId="{503B5843-2BAA-4D2F-9728-5CDA3E9539F5}" destId="{12EE21C3-0D93-46CB-83E0-A66776F21FFE}" srcOrd="0" destOrd="0" presId="urn:microsoft.com/office/officeart/2018/2/layout/IconLabelList"/>
    <dgm:cxn modelId="{661CD743-EEBF-49AB-9008-22943DE7053A}" type="presParOf" srcId="{EF66AA43-96E2-42F7-999E-A1486F01FF01}" destId="{B8ED0C6E-07D6-42F4-8B41-82CEFFDFB475}" srcOrd="0" destOrd="0" presId="urn:microsoft.com/office/officeart/2018/2/layout/IconLabelList"/>
    <dgm:cxn modelId="{47C73261-C3E0-4B4A-BC6B-AC68E87F21AC}" type="presParOf" srcId="{B8ED0C6E-07D6-42F4-8B41-82CEFFDFB475}" destId="{04D6144E-3BD3-477F-849C-7420F1117F2B}" srcOrd="0" destOrd="0" presId="urn:microsoft.com/office/officeart/2018/2/layout/IconLabelList"/>
    <dgm:cxn modelId="{4084F457-6523-4717-9CAF-66BF389C272F}" type="presParOf" srcId="{B8ED0C6E-07D6-42F4-8B41-82CEFFDFB475}" destId="{BDB7E87A-8593-4092-ADE2-5EF77F633FC7}" srcOrd="1" destOrd="0" presId="urn:microsoft.com/office/officeart/2018/2/layout/IconLabelList"/>
    <dgm:cxn modelId="{D6666DBC-B79F-45E1-A4A5-52321BEF9198}" type="presParOf" srcId="{B8ED0C6E-07D6-42F4-8B41-82CEFFDFB475}" destId="{C9D5302C-F9FD-4890-BC53-E3F4D0C10D0B}" srcOrd="2" destOrd="0" presId="urn:microsoft.com/office/officeart/2018/2/layout/IconLabelList"/>
    <dgm:cxn modelId="{91C59717-8434-4356-AB64-CF34CEC6B0E0}" type="presParOf" srcId="{EF66AA43-96E2-42F7-999E-A1486F01FF01}" destId="{793F5ECA-DB40-472C-8324-4A185F6885A8}" srcOrd="1" destOrd="0" presId="urn:microsoft.com/office/officeart/2018/2/layout/IconLabelList"/>
    <dgm:cxn modelId="{4A4897B3-9589-4FEB-A9F8-87BBE6C42F29}" type="presParOf" srcId="{EF66AA43-96E2-42F7-999E-A1486F01FF01}" destId="{636BFA54-7120-41AC-8014-BC1768C63E6D}" srcOrd="2" destOrd="0" presId="urn:microsoft.com/office/officeart/2018/2/layout/IconLabelList"/>
    <dgm:cxn modelId="{1DA557CD-4C45-4B02-96D4-90956EDD0418}" type="presParOf" srcId="{636BFA54-7120-41AC-8014-BC1768C63E6D}" destId="{785F3B8B-65DD-41A1-A34B-9D3F0B332DC1}" srcOrd="0" destOrd="0" presId="urn:microsoft.com/office/officeart/2018/2/layout/IconLabelList"/>
    <dgm:cxn modelId="{185FDD85-B9DD-4E82-B23B-995E21E98AD7}" type="presParOf" srcId="{636BFA54-7120-41AC-8014-BC1768C63E6D}" destId="{E686F49D-D9B6-4A96-BD96-CA4B8CFDBD60}" srcOrd="1" destOrd="0" presId="urn:microsoft.com/office/officeart/2018/2/layout/IconLabelList"/>
    <dgm:cxn modelId="{C8260BA0-C1AB-4D40-ABC9-950E4A5958ED}" type="presParOf" srcId="{636BFA54-7120-41AC-8014-BC1768C63E6D}" destId="{A35B2DE9-4C5B-492D-ABA7-49D20123D8C5}" srcOrd="2" destOrd="0" presId="urn:microsoft.com/office/officeart/2018/2/layout/IconLabelList"/>
    <dgm:cxn modelId="{BD0DCAF7-DC6E-4E60-ADE1-BCA54DFB9A2B}" type="presParOf" srcId="{EF66AA43-96E2-42F7-999E-A1486F01FF01}" destId="{4EADDB18-EBE4-4E59-9D84-406716838EA1}" srcOrd="3" destOrd="0" presId="urn:microsoft.com/office/officeart/2018/2/layout/IconLabelList"/>
    <dgm:cxn modelId="{EADFA2F0-ECB1-44D6-AABC-C3478FF34A7A}" type="presParOf" srcId="{EF66AA43-96E2-42F7-999E-A1486F01FF01}" destId="{0850200D-1E5F-4A06-B857-A193448FC1B7}" srcOrd="4" destOrd="0" presId="urn:microsoft.com/office/officeart/2018/2/layout/IconLabelList"/>
    <dgm:cxn modelId="{31F6C6B9-1D40-4958-835C-DDC87A29790D}" type="presParOf" srcId="{0850200D-1E5F-4A06-B857-A193448FC1B7}" destId="{9A1E3E15-CC2D-4265-9B3D-715579E029DB}" srcOrd="0" destOrd="0" presId="urn:microsoft.com/office/officeart/2018/2/layout/IconLabelList"/>
    <dgm:cxn modelId="{D2E21876-3E1D-435F-A912-6F9F4F81884B}" type="presParOf" srcId="{0850200D-1E5F-4A06-B857-A193448FC1B7}" destId="{D9320654-34E4-486A-990D-C950C7CF9958}" srcOrd="1" destOrd="0" presId="urn:microsoft.com/office/officeart/2018/2/layout/IconLabelList"/>
    <dgm:cxn modelId="{8715CD38-2715-43EA-8DD9-EB251047BCB4}" type="presParOf" srcId="{0850200D-1E5F-4A06-B857-A193448FC1B7}" destId="{12EE21C3-0D93-46CB-83E0-A66776F21FFE}"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BF0976-4D5A-432E-BB80-E76BBD44BBB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74B78F5-76C4-48CA-97F4-0DA1807F7DB9}">
      <dgm:prSet/>
      <dgm:spPr/>
      <dgm:t>
        <a:bodyPr/>
        <a:lstStyle/>
        <a:p>
          <a:pPr>
            <a:lnSpc>
              <a:spcPct val="100000"/>
            </a:lnSpc>
            <a:defRPr cap="all"/>
          </a:pPr>
          <a:r>
            <a:rPr lang="en-US">
              <a:latin typeface="Rockwell Condensed" panose="02060603050405020104"/>
            </a:rPr>
            <a:t>Late</a:t>
          </a:r>
          <a:r>
            <a:rPr lang="en-US"/>
            <a:t> Submissions</a:t>
          </a:r>
          <a:r>
            <a:rPr lang="en-US">
              <a:latin typeface="Rockwell Condensed" panose="02060603050405020104"/>
            </a:rPr>
            <a:t> </a:t>
          </a:r>
          <a:endParaRPr lang="en-US"/>
        </a:p>
      </dgm:t>
    </dgm:pt>
    <dgm:pt modelId="{CCA04B81-21AF-4444-AE9A-560A66E567E0}" type="parTrans" cxnId="{2CF5CE95-F11A-4E57-9251-0F609EDBCB06}">
      <dgm:prSet/>
      <dgm:spPr/>
      <dgm:t>
        <a:bodyPr/>
        <a:lstStyle/>
        <a:p>
          <a:endParaRPr lang="en-US"/>
        </a:p>
      </dgm:t>
    </dgm:pt>
    <dgm:pt modelId="{2D20174A-D38B-4C5D-BA14-D0C52F94A844}" type="sibTrans" cxnId="{2CF5CE95-F11A-4E57-9251-0F609EDBCB06}">
      <dgm:prSet/>
      <dgm:spPr/>
      <dgm:t>
        <a:bodyPr/>
        <a:lstStyle/>
        <a:p>
          <a:endParaRPr lang="en-US"/>
        </a:p>
      </dgm:t>
    </dgm:pt>
    <dgm:pt modelId="{503B5843-2BAA-4D2F-9728-5CDA3E9539F5}">
      <dgm:prSet/>
      <dgm:spPr/>
      <dgm:t>
        <a:bodyPr/>
        <a:lstStyle/>
        <a:p>
          <a:pPr>
            <a:lnSpc>
              <a:spcPct val="100000"/>
            </a:lnSpc>
            <a:defRPr cap="all"/>
          </a:pPr>
          <a:r>
            <a:rPr lang="en-US"/>
            <a:t>Anonymous </a:t>
          </a:r>
          <a:r>
            <a:rPr lang="en-US">
              <a:latin typeface="Rockwell Condensed" panose="02060603050405020104"/>
            </a:rPr>
            <a:t>Grading</a:t>
          </a:r>
          <a:endParaRPr lang="en-US"/>
        </a:p>
      </dgm:t>
    </dgm:pt>
    <dgm:pt modelId="{4E59C3D9-9ED2-4C5C-8D61-16633E4B541D}" type="parTrans" cxnId="{7AE00431-069E-4A9A-9F75-B3B72EA5E1F4}">
      <dgm:prSet/>
      <dgm:spPr/>
      <dgm:t>
        <a:bodyPr/>
        <a:lstStyle/>
        <a:p>
          <a:endParaRPr lang="en-US"/>
        </a:p>
      </dgm:t>
    </dgm:pt>
    <dgm:pt modelId="{D79FC1B1-E0E6-46E0-B5C2-919A15CAA868}" type="sibTrans" cxnId="{7AE00431-069E-4A9A-9F75-B3B72EA5E1F4}">
      <dgm:prSet/>
      <dgm:spPr/>
      <dgm:t>
        <a:bodyPr/>
        <a:lstStyle/>
        <a:p>
          <a:endParaRPr lang="en-US"/>
        </a:p>
      </dgm:t>
    </dgm:pt>
    <dgm:pt modelId="{9C418171-0ADC-4434-BA88-6511A86E4524}">
      <dgm:prSet phldr="0"/>
      <dgm:spPr/>
      <dgm:t>
        <a:bodyPr/>
        <a:lstStyle/>
        <a:p>
          <a:pPr>
            <a:lnSpc>
              <a:spcPct val="100000"/>
            </a:lnSpc>
            <a:defRPr cap="all"/>
          </a:pPr>
          <a:r>
            <a:rPr lang="en-US">
              <a:latin typeface="Rockwell Condensed" panose="02060603050405020104"/>
            </a:rPr>
            <a:t>Rough Drafts</a:t>
          </a:r>
        </a:p>
      </dgm:t>
    </dgm:pt>
    <dgm:pt modelId="{53E8BE29-F302-491B-A0B2-1FA928921D99}" type="parTrans" cxnId="{B64EC8AA-EEAF-4127-9C9E-6576CCDE154C}">
      <dgm:prSet/>
      <dgm:spPr/>
    </dgm:pt>
    <dgm:pt modelId="{54628230-D744-42D8-BD30-1A1201029A46}" type="sibTrans" cxnId="{B64EC8AA-EEAF-4127-9C9E-6576CCDE154C}">
      <dgm:prSet/>
      <dgm:spPr/>
      <dgm:t>
        <a:bodyPr/>
        <a:lstStyle/>
        <a:p>
          <a:endParaRPr lang="en-US"/>
        </a:p>
      </dgm:t>
    </dgm:pt>
    <dgm:pt modelId="{01F6ACA5-2CF8-4221-A9B1-BD934DD6CAAC}">
      <dgm:prSet phldr="0"/>
      <dgm:spPr/>
      <dgm:t>
        <a:bodyPr/>
        <a:lstStyle/>
        <a:p>
          <a:pPr>
            <a:lnSpc>
              <a:spcPct val="100000"/>
            </a:lnSpc>
            <a:defRPr cap="all"/>
          </a:pPr>
          <a:r>
            <a:rPr lang="en-US">
              <a:latin typeface="Rockwell Condensed" panose="02060603050405020104"/>
            </a:rPr>
            <a:t>Practice Quizzes</a:t>
          </a:r>
        </a:p>
      </dgm:t>
    </dgm:pt>
    <dgm:pt modelId="{1696F986-0049-464E-ABD1-AA0A2A53E0BA}" type="parTrans" cxnId="{51A6771B-A967-466B-B7CC-B59B0277FA24}">
      <dgm:prSet/>
      <dgm:spPr/>
    </dgm:pt>
    <dgm:pt modelId="{C21624FA-292C-400F-8B88-E1F77A91301B}" type="sibTrans" cxnId="{51A6771B-A967-466B-B7CC-B59B0277FA24}">
      <dgm:prSet/>
      <dgm:spPr/>
      <dgm:t>
        <a:bodyPr/>
        <a:lstStyle/>
        <a:p>
          <a:endParaRPr lang="en-US"/>
        </a:p>
      </dgm:t>
    </dgm:pt>
    <dgm:pt modelId="{A4124524-AB5D-4E02-A712-A4FAB182FDFF}">
      <dgm:prSet phldr="0"/>
      <dgm:spPr/>
      <dgm:t>
        <a:bodyPr/>
        <a:lstStyle/>
        <a:p>
          <a:pPr>
            <a:lnSpc>
              <a:spcPct val="100000"/>
            </a:lnSpc>
            <a:defRPr cap="all"/>
          </a:pPr>
          <a:r>
            <a:rPr lang="en-US">
              <a:latin typeface="Rockwell Condensed" panose="02060603050405020104"/>
            </a:rPr>
            <a:t>Extended Time</a:t>
          </a:r>
        </a:p>
      </dgm:t>
    </dgm:pt>
    <dgm:pt modelId="{F60CE181-7A44-483D-9C1D-B0054D136406}" type="parTrans" cxnId="{8896096A-BAEE-45F3-A066-1E7E496B19A6}">
      <dgm:prSet/>
      <dgm:spPr/>
    </dgm:pt>
    <dgm:pt modelId="{293B811B-3024-4BB7-AFE3-532A0433312A}" type="sibTrans" cxnId="{8896096A-BAEE-45F3-A066-1E7E496B19A6}">
      <dgm:prSet/>
      <dgm:spPr/>
      <dgm:t>
        <a:bodyPr/>
        <a:lstStyle/>
        <a:p>
          <a:endParaRPr lang="en-US"/>
        </a:p>
      </dgm:t>
    </dgm:pt>
    <dgm:pt modelId="{544F232E-0689-4D3A-8CED-D63047B30153}">
      <dgm:prSet phldr="0"/>
      <dgm:spPr/>
      <dgm:t>
        <a:bodyPr/>
        <a:lstStyle/>
        <a:p>
          <a:pPr>
            <a:lnSpc>
              <a:spcPct val="100000"/>
            </a:lnSpc>
            <a:defRPr cap="all"/>
          </a:pPr>
          <a:r>
            <a:rPr lang="en-US">
              <a:latin typeface="Rockwell Condensed" panose="02060603050405020104"/>
            </a:rPr>
            <a:t>Multiple Quiz Attempts</a:t>
          </a:r>
        </a:p>
      </dgm:t>
    </dgm:pt>
    <dgm:pt modelId="{848A6134-710A-4668-9B05-83227BACCEFB}" type="parTrans" cxnId="{9F0A55B2-1F07-4DEA-A63D-B0B136D7FF63}">
      <dgm:prSet/>
      <dgm:spPr/>
    </dgm:pt>
    <dgm:pt modelId="{197659C0-316E-4AA8-BA02-CC2A2ACCBB82}" type="sibTrans" cxnId="{9F0A55B2-1F07-4DEA-A63D-B0B136D7FF63}">
      <dgm:prSet/>
      <dgm:spPr/>
      <dgm:t>
        <a:bodyPr/>
        <a:lstStyle/>
        <a:p>
          <a:endParaRPr lang="en-US"/>
        </a:p>
      </dgm:t>
    </dgm:pt>
    <dgm:pt modelId="{12F34A62-7EF1-45C5-919F-04621F1512C4}" type="pres">
      <dgm:prSet presAssocID="{0CBF0976-4D5A-432E-BB80-E76BBD44BBB1}" presName="root" presStyleCnt="0">
        <dgm:presLayoutVars>
          <dgm:dir/>
          <dgm:resizeHandles val="exact"/>
        </dgm:presLayoutVars>
      </dgm:prSet>
      <dgm:spPr/>
    </dgm:pt>
    <dgm:pt modelId="{E6E0858A-F1CE-40F1-A8A8-6A4506877D52}" type="pres">
      <dgm:prSet presAssocID="{01F6ACA5-2CF8-4221-A9B1-BD934DD6CAAC}" presName="compNode" presStyleCnt="0"/>
      <dgm:spPr/>
    </dgm:pt>
    <dgm:pt modelId="{299AB570-CD66-40F2-8BA8-07BC338A1118}" type="pres">
      <dgm:prSet presAssocID="{01F6ACA5-2CF8-4221-A9B1-BD934DD6CAAC}" presName="iconBgRect" presStyleLbl="bgShp" presStyleIdx="0" presStyleCnt="6"/>
      <dgm:spPr/>
    </dgm:pt>
    <dgm:pt modelId="{8F21FA59-D537-4A70-A3E1-1112225EA239}" type="pres">
      <dgm:prSet presAssocID="{01F6ACA5-2CF8-4221-A9B1-BD934DD6CAA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F86EEEC-2955-4165-81FF-B76464C9EB06}" type="pres">
      <dgm:prSet presAssocID="{01F6ACA5-2CF8-4221-A9B1-BD934DD6CAAC}" presName="spaceRect" presStyleCnt="0"/>
      <dgm:spPr/>
    </dgm:pt>
    <dgm:pt modelId="{6B505C46-448E-496D-A216-40D6A060CD07}" type="pres">
      <dgm:prSet presAssocID="{01F6ACA5-2CF8-4221-A9B1-BD934DD6CAAC}" presName="textRect" presStyleLbl="revTx" presStyleIdx="0" presStyleCnt="6">
        <dgm:presLayoutVars>
          <dgm:chMax val="1"/>
          <dgm:chPref val="1"/>
        </dgm:presLayoutVars>
      </dgm:prSet>
      <dgm:spPr/>
    </dgm:pt>
    <dgm:pt modelId="{7CB58C67-BFBC-4110-BD7D-D92D44C1525B}" type="pres">
      <dgm:prSet presAssocID="{C21624FA-292C-400F-8B88-E1F77A91301B}" presName="sibTrans" presStyleCnt="0"/>
      <dgm:spPr/>
    </dgm:pt>
    <dgm:pt modelId="{AA4E6B41-2F8C-4316-99AD-CBFE7BE2E830}" type="pres">
      <dgm:prSet presAssocID="{544F232E-0689-4D3A-8CED-D63047B30153}" presName="compNode" presStyleCnt="0"/>
      <dgm:spPr/>
    </dgm:pt>
    <dgm:pt modelId="{869E7FA6-DD3C-4C77-BA79-71E6BE2DF51D}" type="pres">
      <dgm:prSet presAssocID="{544F232E-0689-4D3A-8CED-D63047B30153}" presName="iconBgRect" presStyleLbl="bgShp" presStyleIdx="1" presStyleCnt="6"/>
      <dgm:spPr/>
    </dgm:pt>
    <dgm:pt modelId="{CDDA3018-7C92-4B10-A860-735B9192C069}" type="pres">
      <dgm:prSet presAssocID="{544F232E-0689-4D3A-8CED-D63047B3015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0187B601-945F-4943-B06E-419099F8BCDE}" type="pres">
      <dgm:prSet presAssocID="{544F232E-0689-4D3A-8CED-D63047B30153}" presName="spaceRect" presStyleCnt="0"/>
      <dgm:spPr/>
    </dgm:pt>
    <dgm:pt modelId="{167CDA0C-E2C8-4BE9-AD74-D14B8899E75E}" type="pres">
      <dgm:prSet presAssocID="{544F232E-0689-4D3A-8CED-D63047B30153}" presName="textRect" presStyleLbl="revTx" presStyleIdx="1" presStyleCnt="6">
        <dgm:presLayoutVars>
          <dgm:chMax val="1"/>
          <dgm:chPref val="1"/>
        </dgm:presLayoutVars>
      </dgm:prSet>
      <dgm:spPr/>
    </dgm:pt>
    <dgm:pt modelId="{9E9116DB-765D-447C-9988-83EB5139F50A}" type="pres">
      <dgm:prSet presAssocID="{197659C0-316E-4AA8-BA02-CC2A2ACCBB82}" presName="sibTrans" presStyleCnt="0"/>
      <dgm:spPr/>
    </dgm:pt>
    <dgm:pt modelId="{7BCAE724-DAE0-4E0B-9455-2A8087F62625}" type="pres">
      <dgm:prSet presAssocID="{674B78F5-76C4-48CA-97F4-0DA1807F7DB9}" presName="compNode" presStyleCnt="0"/>
      <dgm:spPr/>
    </dgm:pt>
    <dgm:pt modelId="{52BA4AFF-0A92-4918-B2B4-B01431FC4013}" type="pres">
      <dgm:prSet presAssocID="{674B78F5-76C4-48CA-97F4-0DA1807F7DB9}" presName="iconBgRect" presStyleLbl="bgShp" presStyleIdx="2" presStyleCnt="6"/>
      <dgm:spPr/>
    </dgm:pt>
    <dgm:pt modelId="{8FEC93D6-83BE-4CAA-A459-CDE6F20660BA}" type="pres">
      <dgm:prSet presAssocID="{674B78F5-76C4-48CA-97F4-0DA1807F7DB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F6C379A3-866A-478B-ABED-A46DC7DEB9F4}" type="pres">
      <dgm:prSet presAssocID="{674B78F5-76C4-48CA-97F4-0DA1807F7DB9}" presName="spaceRect" presStyleCnt="0"/>
      <dgm:spPr/>
    </dgm:pt>
    <dgm:pt modelId="{BC6C23D6-9800-43EC-BAEF-8A11E46E454F}" type="pres">
      <dgm:prSet presAssocID="{674B78F5-76C4-48CA-97F4-0DA1807F7DB9}" presName="textRect" presStyleLbl="revTx" presStyleIdx="2" presStyleCnt="6">
        <dgm:presLayoutVars>
          <dgm:chMax val="1"/>
          <dgm:chPref val="1"/>
        </dgm:presLayoutVars>
      </dgm:prSet>
      <dgm:spPr/>
    </dgm:pt>
    <dgm:pt modelId="{D8270EFA-E7DE-4EB6-B2BF-746040E7871A}" type="pres">
      <dgm:prSet presAssocID="{2D20174A-D38B-4C5D-BA14-D0C52F94A844}" presName="sibTrans" presStyleCnt="0"/>
      <dgm:spPr/>
    </dgm:pt>
    <dgm:pt modelId="{A9740813-9ECB-4EBE-B23A-730780729929}" type="pres">
      <dgm:prSet presAssocID="{503B5843-2BAA-4D2F-9728-5CDA3E9539F5}" presName="compNode" presStyleCnt="0"/>
      <dgm:spPr/>
    </dgm:pt>
    <dgm:pt modelId="{DFDF1896-4653-4491-8CF0-F5F316CE3EDC}" type="pres">
      <dgm:prSet presAssocID="{503B5843-2BAA-4D2F-9728-5CDA3E9539F5}" presName="iconBgRect" presStyleLbl="bgShp" presStyleIdx="3" presStyleCnt="6"/>
      <dgm:spPr/>
    </dgm:pt>
    <dgm:pt modelId="{6E7A1BCE-D897-4A15-908E-EFAF1A8E40BC}" type="pres">
      <dgm:prSet presAssocID="{503B5843-2BAA-4D2F-9728-5CDA3E9539F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298BF799-141D-47AE-A6D3-5F367833A90E}" type="pres">
      <dgm:prSet presAssocID="{503B5843-2BAA-4D2F-9728-5CDA3E9539F5}" presName="spaceRect" presStyleCnt="0"/>
      <dgm:spPr/>
    </dgm:pt>
    <dgm:pt modelId="{6A286DB0-11EB-4B1A-BEA3-0920EA51784A}" type="pres">
      <dgm:prSet presAssocID="{503B5843-2BAA-4D2F-9728-5CDA3E9539F5}" presName="textRect" presStyleLbl="revTx" presStyleIdx="3" presStyleCnt="6">
        <dgm:presLayoutVars>
          <dgm:chMax val="1"/>
          <dgm:chPref val="1"/>
        </dgm:presLayoutVars>
      </dgm:prSet>
      <dgm:spPr/>
    </dgm:pt>
    <dgm:pt modelId="{438DFA41-2DB3-4CE6-8E94-29CBDBC2EF03}" type="pres">
      <dgm:prSet presAssocID="{D79FC1B1-E0E6-46E0-B5C2-919A15CAA868}" presName="sibTrans" presStyleCnt="0"/>
      <dgm:spPr/>
    </dgm:pt>
    <dgm:pt modelId="{172BEB65-0FAF-470C-82E4-6EB45CE0B80D}" type="pres">
      <dgm:prSet presAssocID="{9C418171-0ADC-4434-BA88-6511A86E4524}" presName="compNode" presStyleCnt="0"/>
      <dgm:spPr/>
    </dgm:pt>
    <dgm:pt modelId="{2192B5FE-8CEA-4F35-B795-02F2F92152A2}" type="pres">
      <dgm:prSet presAssocID="{9C418171-0ADC-4434-BA88-6511A86E4524}" presName="iconBgRect" presStyleLbl="bgShp" presStyleIdx="4" presStyleCnt="6"/>
      <dgm:spPr/>
    </dgm:pt>
    <dgm:pt modelId="{1BA15AE5-780E-4CBB-8C6C-1FC3FAF63399}" type="pres">
      <dgm:prSet presAssocID="{9C418171-0ADC-4434-BA88-6511A86E452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ck"/>
        </a:ext>
      </dgm:extLst>
    </dgm:pt>
    <dgm:pt modelId="{3AF81F4B-60BD-4947-AFEB-C090C90AEE91}" type="pres">
      <dgm:prSet presAssocID="{9C418171-0ADC-4434-BA88-6511A86E4524}" presName="spaceRect" presStyleCnt="0"/>
      <dgm:spPr/>
    </dgm:pt>
    <dgm:pt modelId="{BC3BE861-C560-42DC-B339-682F92ADC63E}" type="pres">
      <dgm:prSet presAssocID="{9C418171-0ADC-4434-BA88-6511A86E4524}" presName="textRect" presStyleLbl="revTx" presStyleIdx="4" presStyleCnt="6">
        <dgm:presLayoutVars>
          <dgm:chMax val="1"/>
          <dgm:chPref val="1"/>
        </dgm:presLayoutVars>
      </dgm:prSet>
      <dgm:spPr/>
    </dgm:pt>
    <dgm:pt modelId="{EB59B160-970A-4BF5-9EC7-9C0AFDE0FEB2}" type="pres">
      <dgm:prSet presAssocID="{54628230-D744-42D8-BD30-1A1201029A46}" presName="sibTrans" presStyleCnt="0"/>
      <dgm:spPr/>
    </dgm:pt>
    <dgm:pt modelId="{B315E76B-1A1A-4600-B9D0-10E43E224DD3}" type="pres">
      <dgm:prSet presAssocID="{A4124524-AB5D-4E02-A712-A4FAB182FDFF}" presName="compNode" presStyleCnt="0"/>
      <dgm:spPr/>
    </dgm:pt>
    <dgm:pt modelId="{0908C549-CD36-4412-94C2-3F2D2CD555B7}" type="pres">
      <dgm:prSet presAssocID="{A4124524-AB5D-4E02-A712-A4FAB182FDFF}" presName="iconBgRect" presStyleLbl="bgShp" presStyleIdx="5" presStyleCnt="6"/>
      <dgm:spPr/>
    </dgm:pt>
    <dgm:pt modelId="{D6739DA2-ED60-4DD4-844C-3AE14B763977}" type="pres">
      <dgm:prSet presAssocID="{A4124524-AB5D-4E02-A712-A4FAB182FDF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lp"/>
        </a:ext>
      </dgm:extLst>
    </dgm:pt>
    <dgm:pt modelId="{9E8E2659-AAAD-40A5-97A5-1CD61125164D}" type="pres">
      <dgm:prSet presAssocID="{A4124524-AB5D-4E02-A712-A4FAB182FDFF}" presName="spaceRect" presStyleCnt="0"/>
      <dgm:spPr/>
    </dgm:pt>
    <dgm:pt modelId="{5C34445E-FFC2-4CCD-A3F5-E447A099E293}" type="pres">
      <dgm:prSet presAssocID="{A4124524-AB5D-4E02-A712-A4FAB182FDFF}" presName="textRect" presStyleLbl="revTx" presStyleIdx="5" presStyleCnt="6">
        <dgm:presLayoutVars>
          <dgm:chMax val="1"/>
          <dgm:chPref val="1"/>
        </dgm:presLayoutVars>
      </dgm:prSet>
      <dgm:spPr/>
    </dgm:pt>
  </dgm:ptLst>
  <dgm:cxnLst>
    <dgm:cxn modelId="{D5685315-16A0-4D8D-9795-A5F66D477AEA}" type="presOf" srcId="{A4124524-AB5D-4E02-A712-A4FAB182FDFF}" destId="{5C34445E-FFC2-4CCD-A3F5-E447A099E293}" srcOrd="0" destOrd="0" presId="urn:microsoft.com/office/officeart/2018/5/layout/IconCircleLabelList"/>
    <dgm:cxn modelId="{51A6771B-A967-466B-B7CC-B59B0277FA24}" srcId="{0CBF0976-4D5A-432E-BB80-E76BBD44BBB1}" destId="{01F6ACA5-2CF8-4221-A9B1-BD934DD6CAAC}" srcOrd="0" destOrd="0" parTransId="{1696F986-0049-464E-ABD1-AA0A2A53E0BA}" sibTransId="{C21624FA-292C-400F-8B88-E1F77A91301B}"/>
    <dgm:cxn modelId="{1495071D-754D-470A-94FA-8295BA441463}" type="presOf" srcId="{9C418171-0ADC-4434-BA88-6511A86E4524}" destId="{BC3BE861-C560-42DC-B339-682F92ADC63E}" srcOrd="0" destOrd="0" presId="urn:microsoft.com/office/officeart/2018/5/layout/IconCircleLabelList"/>
    <dgm:cxn modelId="{7AE00431-069E-4A9A-9F75-B3B72EA5E1F4}" srcId="{0CBF0976-4D5A-432E-BB80-E76BBD44BBB1}" destId="{503B5843-2BAA-4D2F-9728-5CDA3E9539F5}" srcOrd="3" destOrd="0" parTransId="{4E59C3D9-9ED2-4C5C-8D61-16633E4B541D}" sibTransId="{D79FC1B1-E0E6-46E0-B5C2-919A15CAA868}"/>
    <dgm:cxn modelId="{8896096A-BAEE-45F3-A066-1E7E496B19A6}" srcId="{0CBF0976-4D5A-432E-BB80-E76BBD44BBB1}" destId="{A4124524-AB5D-4E02-A712-A4FAB182FDFF}" srcOrd="5" destOrd="0" parTransId="{F60CE181-7A44-483D-9C1D-B0054D136406}" sibTransId="{293B811B-3024-4BB7-AFE3-532A0433312A}"/>
    <dgm:cxn modelId="{4534984F-C461-4157-B9FE-339B42384797}" type="presOf" srcId="{503B5843-2BAA-4D2F-9728-5CDA3E9539F5}" destId="{6A286DB0-11EB-4B1A-BEA3-0920EA51784A}" srcOrd="0" destOrd="0" presId="urn:microsoft.com/office/officeart/2018/5/layout/IconCircleLabelList"/>
    <dgm:cxn modelId="{62E23355-38D5-4222-AF60-2F04335D3ADB}" type="presOf" srcId="{674B78F5-76C4-48CA-97F4-0DA1807F7DB9}" destId="{BC6C23D6-9800-43EC-BAEF-8A11E46E454F}" srcOrd="0" destOrd="0" presId="urn:microsoft.com/office/officeart/2018/5/layout/IconCircleLabelList"/>
    <dgm:cxn modelId="{2CF5CE95-F11A-4E57-9251-0F609EDBCB06}" srcId="{0CBF0976-4D5A-432E-BB80-E76BBD44BBB1}" destId="{674B78F5-76C4-48CA-97F4-0DA1807F7DB9}" srcOrd="2" destOrd="0" parTransId="{CCA04B81-21AF-4444-AE9A-560A66E567E0}" sibTransId="{2D20174A-D38B-4C5D-BA14-D0C52F94A844}"/>
    <dgm:cxn modelId="{B64EC8AA-EEAF-4127-9C9E-6576CCDE154C}" srcId="{0CBF0976-4D5A-432E-BB80-E76BBD44BBB1}" destId="{9C418171-0ADC-4434-BA88-6511A86E4524}" srcOrd="4" destOrd="0" parTransId="{53E8BE29-F302-491B-A0B2-1FA928921D99}" sibTransId="{54628230-D744-42D8-BD30-1A1201029A46}"/>
    <dgm:cxn modelId="{9F0A55B2-1F07-4DEA-A63D-B0B136D7FF63}" srcId="{0CBF0976-4D5A-432E-BB80-E76BBD44BBB1}" destId="{544F232E-0689-4D3A-8CED-D63047B30153}" srcOrd="1" destOrd="0" parTransId="{848A6134-710A-4668-9B05-83227BACCEFB}" sibTransId="{197659C0-316E-4AA8-BA02-CC2A2ACCBB82}"/>
    <dgm:cxn modelId="{88320AC7-62A1-49B1-A7A2-18F9BDC01E30}" type="presOf" srcId="{544F232E-0689-4D3A-8CED-D63047B30153}" destId="{167CDA0C-E2C8-4BE9-AD74-D14B8899E75E}" srcOrd="0" destOrd="0" presId="urn:microsoft.com/office/officeart/2018/5/layout/IconCircleLabelList"/>
    <dgm:cxn modelId="{35E256CF-F810-43A9-AA0C-B751445E4E92}" type="presOf" srcId="{01F6ACA5-2CF8-4221-A9B1-BD934DD6CAAC}" destId="{6B505C46-448E-496D-A216-40D6A060CD07}" srcOrd="0" destOrd="0" presId="urn:microsoft.com/office/officeart/2018/5/layout/IconCircleLabelList"/>
    <dgm:cxn modelId="{57B078F8-429F-48C5-98A9-2F94994BD8D8}" type="presOf" srcId="{0CBF0976-4D5A-432E-BB80-E76BBD44BBB1}" destId="{12F34A62-7EF1-45C5-919F-04621F1512C4}" srcOrd="0" destOrd="0" presId="urn:microsoft.com/office/officeart/2018/5/layout/IconCircleLabelList"/>
    <dgm:cxn modelId="{FE1C32B6-4D8B-456D-8FDA-FD895A4E315A}" type="presParOf" srcId="{12F34A62-7EF1-45C5-919F-04621F1512C4}" destId="{E6E0858A-F1CE-40F1-A8A8-6A4506877D52}" srcOrd="0" destOrd="0" presId="urn:microsoft.com/office/officeart/2018/5/layout/IconCircleLabelList"/>
    <dgm:cxn modelId="{B2DA4F7C-B914-45E0-92D2-FADD12CB76C7}" type="presParOf" srcId="{E6E0858A-F1CE-40F1-A8A8-6A4506877D52}" destId="{299AB570-CD66-40F2-8BA8-07BC338A1118}" srcOrd="0" destOrd="0" presId="urn:microsoft.com/office/officeart/2018/5/layout/IconCircleLabelList"/>
    <dgm:cxn modelId="{A5C0F719-2E1B-42C1-AC51-065C3F5EEA05}" type="presParOf" srcId="{E6E0858A-F1CE-40F1-A8A8-6A4506877D52}" destId="{8F21FA59-D537-4A70-A3E1-1112225EA239}" srcOrd="1" destOrd="0" presId="urn:microsoft.com/office/officeart/2018/5/layout/IconCircleLabelList"/>
    <dgm:cxn modelId="{4BA81FAD-E8BC-4A03-A7AC-0CA08098D119}" type="presParOf" srcId="{E6E0858A-F1CE-40F1-A8A8-6A4506877D52}" destId="{CF86EEEC-2955-4165-81FF-B76464C9EB06}" srcOrd="2" destOrd="0" presId="urn:microsoft.com/office/officeart/2018/5/layout/IconCircleLabelList"/>
    <dgm:cxn modelId="{F1B3ECDB-79DB-4660-89DA-1505DE1DE763}" type="presParOf" srcId="{E6E0858A-F1CE-40F1-A8A8-6A4506877D52}" destId="{6B505C46-448E-496D-A216-40D6A060CD07}" srcOrd="3" destOrd="0" presId="urn:microsoft.com/office/officeart/2018/5/layout/IconCircleLabelList"/>
    <dgm:cxn modelId="{9E2F9021-B8B8-4D86-86C7-97C45F5A6AB1}" type="presParOf" srcId="{12F34A62-7EF1-45C5-919F-04621F1512C4}" destId="{7CB58C67-BFBC-4110-BD7D-D92D44C1525B}" srcOrd="1" destOrd="0" presId="urn:microsoft.com/office/officeart/2018/5/layout/IconCircleLabelList"/>
    <dgm:cxn modelId="{77E72DEF-F5F0-4D2E-92D1-099F600AE9DD}" type="presParOf" srcId="{12F34A62-7EF1-45C5-919F-04621F1512C4}" destId="{AA4E6B41-2F8C-4316-99AD-CBFE7BE2E830}" srcOrd="2" destOrd="0" presId="urn:microsoft.com/office/officeart/2018/5/layout/IconCircleLabelList"/>
    <dgm:cxn modelId="{62BF56E7-E72F-4F2E-BF7A-E338B6D6F266}" type="presParOf" srcId="{AA4E6B41-2F8C-4316-99AD-CBFE7BE2E830}" destId="{869E7FA6-DD3C-4C77-BA79-71E6BE2DF51D}" srcOrd="0" destOrd="0" presId="urn:microsoft.com/office/officeart/2018/5/layout/IconCircleLabelList"/>
    <dgm:cxn modelId="{F7D19F0D-05E2-4498-9FD6-97DE1287A27E}" type="presParOf" srcId="{AA4E6B41-2F8C-4316-99AD-CBFE7BE2E830}" destId="{CDDA3018-7C92-4B10-A860-735B9192C069}" srcOrd="1" destOrd="0" presId="urn:microsoft.com/office/officeart/2018/5/layout/IconCircleLabelList"/>
    <dgm:cxn modelId="{E66190BB-DAA7-4B7E-96AF-6EEAC86B3C94}" type="presParOf" srcId="{AA4E6B41-2F8C-4316-99AD-CBFE7BE2E830}" destId="{0187B601-945F-4943-B06E-419099F8BCDE}" srcOrd="2" destOrd="0" presId="urn:microsoft.com/office/officeart/2018/5/layout/IconCircleLabelList"/>
    <dgm:cxn modelId="{3E8972BB-2E46-4AC4-9C53-BFC675496A09}" type="presParOf" srcId="{AA4E6B41-2F8C-4316-99AD-CBFE7BE2E830}" destId="{167CDA0C-E2C8-4BE9-AD74-D14B8899E75E}" srcOrd="3" destOrd="0" presId="urn:microsoft.com/office/officeart/2018/5/layout/IconCircleLabelList"/>
    <dgm:cxn modelId="{57FC71FB-1CD6-43F3-AA17-DA425985809A}" type="presParOf" srcId="{12F34A62-7EF1-45C5-919F-04621F1512C4}" destId="{9E9116DB-765D-447C-9988-83EB5139F50A}" srcOrd="3" destOrd="0" presId="urn:microsoft.com/office/officeart/2018/5/layout/IconCircleLabelList"/>
    <dgm:cxn modelId="{72250BA2-622B-4B6E-B7BB-A9A2EC350694}" type="presParOf" srcId="{12F34A62-7EF1-45C5-919F-04621F1512C4}" destId="{7BCAE724-DAE0-4E0B-9455-2A8087F62625}" srcOrd="4" destOrd="0" presId="urn:microsoft.com/office/officeart/2018/5/layout/IconCircleLabelList"/>
    <dgm:cxn modelId="{BEF2EA20-5703-4EF6-9E63-2677B3DEF003}" type="presParOf" srcId="{7BCAE724-DAE0-4E0B-9455-2A8087F62625}" destId="{52BA4AFF-0A92-4918-B2B4-B01431FC4013}" srcOrd="0" destOrd="0" presId="urn:microsoft.com/office/officeart/2018/5/layout/IconCircleLabelList"/>
    <dgm:cxn modelId="{9CA082FF-0888-4A3E-ACBA-3E0FA584C8D0}" type="presParOf" srcId="{7BCAE724-DAE0-4E0B-9455-2A8087F62625}" destId="{8FEC93D6-83BE-4CAA-A459-CDE6F20660BA}" srcOrd="1" destOrd="0" presId="urn:microsoft.com/office/officeart/2018/5/layout/IconCircleLabelList"/>
    <dgm:cxn modelId="{6C3EFD8E-4EC3-4052-BEC8-94A4F6E84248}" type="presParOf" srcId="{7BCAE724-DAE0-4E0B-9455-2A8087F62625}" destId="{F6C379A3-866A-478B-ABED-A46DC7DEB9F4}" srcOrd="2" destOrd="0" presId="urn:microsoft.com/office/officeart/2018/5/layout/IconCircleLabelList"/>
    <dgm:cxn modelId="{354475B4-B43C-4428-BAAB-E3FD813849A8}" type="presParOf" srcId="{7BCAE724-DAE0-4E0B-9455-2A8087F62625}" destId="{BC6C23D6-9800-43EC-BAEF-8A11E46E454F}" srcOrd="3" destOrd="0" presId="urn:microsoft.com/office/officeart/2018/5/layout/IconCircleLabelList"/>
    <dgm:cxn modelId="{DEA5F4B4-BE2A-4720-AF39-4F96B9194992}" type="presParOf" srcId="{12F34A62-7EF1-45C5-919F-04621F1512C4}" destId="{D8270EFA-E7DE-4EB6-B2BF-746040E7871A}" srcOrd="5" destOrd="0" presId="urn:microsoft.com/office/officeart/2018/5/layout/IconCircleLabelList"/>
    <dgm:cxn modelId="{BD0FC6CF-15FA-4E00-AE89-1DEB5D9459AE}" type="presParOf" srcId="{12F34A62-7EF1-45C5-919F-04621F1512C4}" destId="{A9740813-9ECB-4EBE-B23A-730780729929}" srcOrd="6" destOrd="0" presId="urn:microsoft.com/office/officeart/2018/5/layout/IconCircleLabelList"/>
    <dgm:cxn modelId="{9987AF13-9321-4B91-ABAF-C1BF23C3B6BC}" type="presParOf" srcId="{A9740813-9ECB-4EBE-B23A-730780729929}" destId="{DFDF1896-4653-4491-8CF0-F5F316CE3EDC}" srcOrd="0" destOrd="0" presId="urn:microsoft.com/office/officeart/2018/5/layout/IconCircleLabelList"/>
    <dgm:cxn modelId="{3A086C4B-9346-4783-B24A-5A67C1DFA988}" type="presParOf" srcId="{A9740813-9ECB-4EBE-B23A-730780729929}" destId="{6E7A1BCE-D897-4A15-908E-EFAF1A8E40BC}" srcOrd="1" destOrd="0" presId="urn:microsoft.com/office/officeart/2018/5/layout/IconCircleLabelList"/>
    <dgm:cxn modelId="{39C0AC16-FF7F-405D-9A95-4904010C5A0B}" type="presParOf" srcId="{A9740813-9ECB-4EBE-B23A-730780729929}" destId="{298BF799-141D-47AE-A6D3-5F367833A90E}" srcOrd="2" destOrd="0" presId="urn:microsoft.com/office/officeart/2018/5/layout/IconCircleLabelList"/>
    <dgm:cxn modelId="{F7812044-3696-42B5-90D1-AA0A9FD4235B}" type="presParOf" srcId="{A9740813-9ECB-4EBE-B23A-730780729929}" destId="{6A286DB0-11EB-4B1A-BEA3-0920EA51784A}" srcOrd="3" destOrd="0" presId="urn:microsoft.com/office/officeart/2018/5/layout/IconCircleLabelList"/>
    <dgm:cxn modelId="{1DCCC979-FA0D-4404-8CB8-DE9AAAF1CB68}" type="presParOf" srcId="{12F34A62-7EF1-45C5-919F-04621F1512C4}" destId="{438DFA41-2DB3-4CE6-8E94-29CBDBC2EF03}" srcOrd="7" destOrd="0" presId="urn:microsoft.com/office/officeart/2018/5/layout/IconCircleLabelList"/>
    <dgm:cxn modelId="{BF1ADF23-07CE-40CE-BC9F-CA2A9CE4B9C4}" type="presParOf" srcId="{12F34A62-7EF1-45C5-919F-04621F1512C4}" destId="{172BEB65-0FAF-470C-82E4-6EB45CE0B80D}" srcOrd="8" destOrd="0" presId="urn:microsoft.com/office/officeart/2018/5/layout/IconCircleLabelList"/>
    <dgm:cxn modelId="{11628AC2-BB3C-4839-B319-E3779AADC981}" type="presParOf" srcId="{172BEB65-0FAF-470C-82E4-6EB45CE0B80D}" destId="{2192B5FE-8CEA-4F35-B795-02F2F92152A2}" srcOrd="0" destOrd="0" presId="urn:microsoft.com/office/officeart/2018/5/layout/IconCircleLabelList"/>
    <dgm:cxn modelId="{73899923-8751-4EC2-A5A5-348A1D32910C}" type="presParOf" srcId="{172BEB65-0FAF-470C-82E4-6EB45CE0B80D}" destId="{1BA15AE5-780E-4CBB-8C6C-1FC3FAF63399}" srcOrd="1" destOrd="0" presId="urn:microsoft.com/office/officeart/2018/5/layout/IconCircleLabelList"/>
    <dgm:cxn modelId="{812B5E47-D3A3-40EB-B59B-C60DC934AB58}" type="presParOf" srcId="{172BEB65-0FAF-470C-82E4-6EB45CE0B80D}" destId="{3AF81F4B-60BD-4947-AFEB-C090C90AEE91}" srcOrd="2" destOrd="0" presId="urn:microsoft.com/office/officeart/2018/5/layout/IconCircleLabelList"/>
    <dgm:cxn modelId="{54C516A1-4399-4DFA-B011-32F84C76C5A7}" type="presParOf" srcId="{172BEB65-0FAF-470C-82E4-6EB45CE0B80D}" destId="{BC3BE861-C560-42DC-B339-682F92ADC63E}" srcOrd="3" destOrd="0" presId="urn:microsoft.com/office/officeart/2018/5/layout/IconCircleLabelList"/>
    <dgm:cxn modelId="{FC4B7ECE-71C7-4651-AF76-15DB86C57756}" type="presParOf" srcId="{12F34A62-7EF1-45C5-919F-04621F1512C4}" destId="{EB59B160-970A-4BF5-9EC7-9C0AFDE0FEB2}" srcOrd="9" destOrd="0" presId="urn:microsoft.com/office/officeart/2018/5/layout/IconCircleLabelList"/>
    <dgm:cxn modelId="{C57D9602-BCFE-49CB-84C8-F50EE54E1230}" type="presParOf" srcId="{12F34A62-7EF1-45C5-919F-04621F1512C4}" destId="{B315E76B-1A1A-4600-B9D0-10E43E224DD3}" srcOrd="10" destOrd="0" presId="urn:microsoft.com/office/officeart/2018/5/layout/IconCircleLabelList"/>
    <dgm:cxn modelId="{BED170B4-79FE-4785-9019-733C26B0E2A6}" type="presParOf" srcId="{B315E76B-1A1A-4600-B9D0-10E43E224DD3}" destId="{0908C549-CD36-4412-94C2-3F2D2CD555B7}" srcOrd="0" destOrd="0" presId="urn:microsoft.com/office/officeart/2018/5/layout/IconCircleLabelList"/>
    <dgm:cxn modelId="{BABD9317-7E3D-44F2-BEB3-C22B191DAB07}" type="presParOf" srcId="{B315E76B-1A1A-4600-B9D0-10E43E224DD3}" destId="{D6739DA2-ED60-4DD4-844C-3AE14B763977}" srcOrd="1" destOrd="0" presId="urn:microsoft.com/office/officeart/2018/5/layout/IconCircleLabelList"/>
    <dgm:cxn modelId="{FA5A3EA2-6777-4E1B-96B2-D4C82E77704D}" type="presParOf" srcId="{B315E76B-1A1A-4600-B9D0-10E43E224DD3}" destId="{9E8E2659-AAAD-40A5-97A5-1CD61125164D}" srcOrd="2" destOrd="0" presId="urn:microsoft.com/office/officeart/2018/5/layout/IconCircleLabelList"/>
    <dgm:cxn modelId="{338EF4A0-8D2E-405D-A03E-C8F35B9F929C}" type="presParOf" srcId="{B315E76B-1A1A-4600-B9D0-10E43E224DD3}" destId="{5C34445E-FFC2-4CCD-A3F5-E447A099E293}" srcOrd="3" destOrd="0" presId="urn:microsoft.com/office/officeart/2018/5/layout/IconCircle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3BC34-1278-4675-A24D-42502AD465A4}">
      <dsp:nvSpPr>
        <dsp:cNvPr id="0" name=""/>
        <dsp:cNvSpPr/>
      </dsp:nvSpPr>
      <dsp:spPr>
        <a:xfrm>
          <a:off x="763704" y="0"/>
          <a:ext cx="1509048" cy="11472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33CC22-CF46-439B-95A0-84D4DA527487}">
      <dsp:nvSpPr>
        <dsp:cNvPr id="0" name=""/>
        <dsp:cNvSpPr/>
      </dsp:nvSpPr>
      <dsp:spPr>
        <a:xfrm>
          <a:off x="763704" y="1250312"/>
          <a:ext cx="4311566" cy="49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kern="1200"/>
            <a:t>Example 1</a:t>
          </a:r>
        </a:p>
      </dsp:txBody>
      <dsp:txXfrm>
        <a:off x="763704" y="1250312"/>
        <a:ext cx="4311566" cy="491670"/>
      </dsp:txXfrm>
    </dsp:sp>
    <dsp:sp modelId="{C45B0F97-485D-4928-B634-6F3E15379693}">
      <dsp:nvSpPr>
        <dsp:cNvPr id="0" name=""/>
        <dsp:cNvSpPr/>
      </dsp:nvSpPr>
      <dsp:spPr>
        <a:xfrm>
          <a:off x="763704" y="1789928"/>
          <a:ext cx="4311566" cy="1366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0" i="0" kern="1200"/>
            <a:t>Provide a short introduction about yourself and get to know others. Tell us about your major, background, interests, and any other things that you would like to share with us. What do you believe your communication strengths and weaknesses are, and what do you hope to gain from this course?</a:t>
          </a:r>
          <a:endParaRPr lang="en-US" sz="1700" kern="1200"/>
        </a:p>
      </dsp:txBody>
      <dsp:txXfrm>
        <a:off x="763704" y="1789928"/>
        <a:ext cx="4311566" cy="1366424"/>
      </dsp:txXfrm>
    </dsp:sp>
    <dsp:sp modelId="{949A8115-8DD1-4FF0-9405-405367B4CB41}">
      <dsp:nvSpPr>
        <dsp:cNvPr id="0" name=""/>
        <dsp:cNvSpPr/>
      </dsp:nvSpPr>
      <dsp:spPr>
        <a:xfrm>
          <a:off x="5829795" y="0"/>
          <a:ext cx="1509048" cy="11472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51B500-4D00-4BF1-91DB-AAE03DADBAC2}">
      <dsp:nvSpPr>
        <dsp:cNvPr id="0" name=""/>
        <dsp:cNvSpPr/>
      </dsp:nvSpPr>
      <dsp:spPr>
        <a:xfrm>
          <a:off x="5829795" y="1250312"/>
          <a:ext cx="4311566" cy="49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kern="1200"/>
            <a:t>Example 2</a:t>
          </a:r>
        </a:p>
      </dsp:txBody>
      <dsp:txXfrm>
        <a:off x="5829795" y="1250312"/>
        <a:ext cx="4311566" cy="491670"/>
      </dsp:txXfrm>
    </dsp:sp>
    <dsp:sp modelId="{9B5BA87F-A4E7-48A7-B10A-883F4BDE6DEC}">
      <dsp:nvSpPr>
        <dsp:cNvPr id="0" name=""/>
        <dsp:cNvSpPr/>
      </dsp:nvSpPr>
      <dsp:spPr>
        <a:xfrm>
          <a:off x="5829795" y="1789928"/>
          <a:ext cx="4311566" cy="1366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Share a picture of your favorite place to study. Why is this where you do your best work?</a:t>
          </a:r>
        </a:p>
        <a:p>
          <a:pPr marL="0" lvl="0" indent="0" algn="l" defTabSz="755650">
            <a:lnSpc>
              <a:spcPct val="100000"/>
            </a:lnSpc>
            <a:spcBef>
              <a:spcPct val="0"/>
            </a:spcBef>
            <a:spcAft>
              <a:spcPct val="35000"/>
            </a:spcAft>
            <a:buNone/>
          </a:pPr>
          <a:r>
            <a:rPr lang="en-US" sz="1700" kern="1200"/>
            <a:t>Share 3 nouns and two verbs that best represent who you are. Explain why each one that you selected represents who you are.</a:t>
          </a:r>
        </a:p>
      </dsp:txBody>
      <dsp:txXfrm>
        <a:off x="5829795" y="1789928"/>
        <a:ext cx="4311566" cy="1366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8650D-0209-4CCD-A9CB-4AD63A239A86}">
      <dsp:nvSpPr>
        <dsp:cNvPr id="0" name=""/>
        <dsp:cNvSpPr/>
      </dsp:nvSpPr>
      <dsp:spPr>
        <a:xfrm>
          <a:off x="271187" y="95219"/>
          <a:ext cx="842800" cy="8428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E5E869-BC7F-4DC4-B192-A91008DCFEBA}">
      <dsp:nvSpPr>
        <dsp:cNvPr id="0" name=""/>
        <dsp:cNvSpPr/>
      </dsp:nvSpPr>
      <dsp:spPr>
        <a:xfrm>
          <a:off x="450800" y="274832"/>
          <a:ext cx="483574" cy="4835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A501B1-8996-40BF-B516-0BB8E1D6FDED}">
      <dsp:nvSpPr>
        <dsp:cNvPr id="0" name=""/>
        <dsp:cNvSpPr/>
      </dsp:nvSpPr>
      <dsp:spPr>
        <a:xfrm>
          <a:off x="1767" y="1200532"/>
          <a:ext cx="1381640"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Lectures</a:t>
          </a:r>
        </a:p>
      </dsp:txBody>
      <dsp:txXfrm>
        <a:off x="1767" y="1200532"/>
        <a:ext cx="1381640" cy="552656"/>
      </dsp:txXfrm>
    </dsp:sp>
    <dsp:sp modelId="{726A4B07-1512-4A09-94A0-C05AB7B2EA1E}">
      <dsp:nvSpPr>
        <dsp:cNvPr id="0" name=""/>
        <dsp:cNvSpPr/>
      </dsp:nvSpPr>
      <dsp:spPr>
        <a:xfrm>
          <a:off x="1894615" y="95219"/>
          <a:ext cx="842800" cy="842800"/>
        </a:xfrm>
        <a:prstGeom prst="round2DiagRect">
          <a:avLst>
            <a:gd name="adj1" fmla="val 29727"/>
            <a:gd name="adj2" fmla="val 0"/>
          </a:avLst>
        </a:prstGeom>
        <a:solidFill>
          <a:schemeClr val="accent5">
            <a:hueOff val="-5330780"/>
            <a:satOff val="3030"/>
            <a:lumOff val="-2500"/>
            <a:alphaOff val="0"/>
          </a:schemeClr>
        </a:solidFill>
        <a:ln>
          <a:noFill/>
        </a:ln>
        <a:effectLst/>
      </dsp:spPr>
      <dsp:style>
        <a:lnRef idx="0">
          <a:scrgbClr r="0" g="0" b="0"/>
        </a:lnRef>
        <a:fillRef idx="1">
          <a:scrgbClr r="0" g="0" b="0"/>
        </a:fillRef>
        <a:effectRef idx="0">
          <a:scrgbClr r="0" g="0" b="0"/>
        </a:effectRef>
        <a:fontRef idx="minor"/>
      </dsp:style>
    </dsp:sp>
    <dsp:sp modelId="{5A810F48-5079-4D97-9601-41FCA5C620E5}">
      <dsp:nvSpPr>
        <dsp:cNvPr id="0" name=""/>
        <dsp:cNvSpPr/>
      </dsp:nvSpPr>
      <dsp:spPr>
        <a:xfrm>
          <a:off x="2074228" y="274832"/>
          <a:ext cx="483574" cy="4835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A9BC6C-8662-4B43-AB4E-A47F6C16603B}">
      <dsp:nvSpPr>
        <dsp:cNvPr id="0" name=""/>
        <dsp:cNvSpPr/>
      </dsp:nvSpPr>
      <dsp:spPr>
        <a:xfrm>
          <a:off x="1625195" y="1200532"/>
          <a:ext cx="1381640"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Video</a:t>
          </a:r>
        </a:p>
      </dsp:txBody>
      <dsp:txXfrm>
        <a:off x="1625195" y="1200532"/>
        <a:ext cx="1381640" cy="552656"/>
      </dsp:txXfrm>
    </dsp:sp>
    <dsp:sp modelId="{6B4EB702-5FB2-4887-B0C1-5E6F761EAD15}">
      <dsp:nvSpPr>
        <dsp:cNvPr id="0" name=""/>
        <dsp:cNvSpPr/>
      </dsp:nvSpPr>
      <dsp:spPr>
        <a:xfrm>
          <a:off x="3518042" y="95219"/>
          <a:ext cx="842800" cy="842800"/>
        </a:xfrm>
        <a:prstGeom prst="round2DiagRect">
          <a:avLst>
            <a:gd name="adj1" fmla="val 29727"/>
            <a:gd name="adj2" fmla="val 0"/>
          </a:avLst>
        </a:prstGeom>
        <a:solidFill>
          <a:schemeClr val="accent5">
            <a:hueOff val="-10661560"/>
            <a:satOff val="6060"/>
            <a:lumOff val="-5000"/>
            <a:alphaOff val="0"/>
          </a:schemeClr>
        </a:solidFill>
        <a:ln>
          <a:noFill/>
        </a:ln>
        <a:effectLst/>
      </dsp:spPr>
      <dsp:style>
        <a:lnRef idx="0">
          <a:scrgbClr r="0" g="0" b="0"/>
        </a:lnRef>
        <a:fillRef idx="1">
          <a:scrgbClr r="0" g="0" b="0"/>
        </a:fillRef>
        <a:effectRef idx="0">
          <a:scrgbClr r="0" g="0" b="0"/>
        </a:effectRef>
        <a:fontRef idx="minor"/>
      </dsp:style>
    </dsp:sp>
    <dsp:sp modelId="{4BF35B2B-BA5F-4B27-B45E-2E812EBD8EFF}">
      <dsp:nvSpPr>
        <dsp:cNvPr id="0" name=""/>
        <dsp:cNvSpPr/>
      </dsp:nvSpPr>
      <dsp:spPr>
        <a:xfrm>
          <a:off x="3697656" y="274832"/>
          <a:ext cx="483574" cy="4835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39F334-C8E4-49EE-877E-00FA76372A76}">
      <dsp:nvSpPr>
        <dsp:cNvPr id="0" name=""/>
        <dsp:cNvSpPr/>
      </dsp:nvSpPr>
      <dsp:spPr>
        <a:xfrm>
          <a:off x="3248622" y="1200532"/>
          <a:ext cx="1381640"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latin typeface="Rockwell Condensed" panose="02060603050405020104"/>
            </a:rPr>
            <a:t>Websites</a:t>
          </a:r>
          <a:endParaRPr lang="en-US" sz="1900" kern="1200"/>
        </a:p>
      </dsp:txBody>
      <dsp:txXfrm>
        <a:off x="3248622" y="1200532"/>
        <a:ext cx="1381640" cy="552656"/>
      </dsp:txXfrm>
    </dsp:sp>
    <dsp:sp modelId="{44B7ADD7-33EC-433B-9BF1-6E7F18F1D667}">
      <dsp:nvSpPr>
        <dsp:cNvPr id="0" name=""/>
        <dsp:cNvSpPr/>
      </dsp:nvSpPr>
      <dsp:spPr>
        <a:xfrm>
          <a:off x="1082901" y="2098598"/>
          <a:ext cx="842800" cy="842800"/>
        </a:xfrm>
        <a:prstGeom prst="round2DiagRect">
          <a:avLst>
            <a:gd name="adj1" fmla="val 29727"/>
            <a:gd name="adj2" fmla="val 0"/>
          </a:avLst>
        </a:prstGeom>
        <a:solidFill>
          <a:schemeClr val="accent5">
            <a:hueOff val="-15992340"/>
            <a:satOff val="9089"/>
            <a:lumOff val="-7500"/>
            <a:alphaOff val="0"/>
          </a:schemeClr>
        </a:solidFill>
        <a:ln>
          <a:noFill/>
        </a:ln>
        <a:effectLst/>
      </dsp:spPr>
      <dsp:style>
        <a:lnRef idx="0">
          <a:scrgbClr r="0" g="0" b="0"/>
        </a:lnRef>
        <a:fillRef idx="1">
          <a:scrgbClr r="0" g="0" b="0"/>
        </a:fillRef>
        <a:effectRef idx="0">
          <a:scrgbClr r="0" g="0" b="0"/>
        </a:effectRef>
        <a:fontRef idx="minor"/>
      </dsp:style>
    </dsp:sp>
    <dsp:sp modelId="{0C75EB33-2386-4280-91CA-BB66186E94F5}">
      <dsp:nvSpPr>
        <dsp:cNvPr id="0" name=""/>
        <dsp:cNvSpPr/>
      </dsp:nvSpPr>
      <dsp:spPr>
        <a:xfrm>
          <a:off x="1262514" y="2278211"/>
          <a:ext cx="483574" cy="4835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4A407B-D2A1-470F-81F0-57816937B769}">
      <dsp:nvSpPr>
        <dsp:cNvPr id="0" name=""/>
        <dsp:cNvSpPr/>
      </dsp:nvSpPr>
      <dsp:spPr>
        <a:xfrm>
          <a:off x="813481" y="3203911"/>
          <a:ext cx="1381640"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latin typeface="Rockwell Condensed" panose="02060603050405020104"/>
            </a:rPr>
            <a:t>Articles</a:t>
          </a:r>
          <a:endParaRPr lang="en-US" sz="1900" kern="1200"/>
        </a:p>
      </dsp:txBody>
      <dsp:txXfrm>
        <a:off x="813481" y="3203911"/>
        <a:ext cx="1381640" cy="552656"/>
      </dsp:txXfrm>
    </dsp:sp>
    <dsp:sp modelId="{8580A494-64BA-42E0-8282-B84B5A7F66EF}">
      <dsp:nvSpPr>
        <dsp:cNvPr id="0" name=""/>
        <dsp:cNvSpPr/>
      </dsp:nvSpPr>
      <dsp:spPr>
        <a:xfrm>
          <a:off x="2706328" y="2098598"/>
          <a:ext cx="842800" cy="842800"/>
        </a:xfrm>
        <a:prstGeom prst="round2DiagRect">
          <a:avLst>
            <a:gd name="adj1" fmla="val 29727"/>
            <a:gd name="adj2" fmla="val 0"/>
          </a:avLst>
        </a:prstGeom>
        <a:solidFill>
          <a:schemeClr val="accent5">
            <a:hueOff val="-21323121"/>
            <a:satOff val="12119"/>
            <a:lumOff val="-10000"/>
            <a:alphaOff val="0"/>
          </a:schemeClr>
        </a:solidFill>
        <a:ln>
          <a:noFill/>
        </a:ln>
        <a:effectLst/>
      </dsp:spPr>
      <dsp:style>
        <a:lnRef idx="0">
          <a:scrgbClr r="0" g="0" b="0"/>
        </a:lnRef>
        <a:fillRef idx="1">
          <a:scrgbClr r="0" g="0" b="0"/>
        </a:fillRef>
        <a:effectRef idx="0">
          <a:scrgbClr r="0" g="0" b="0"/>
        </a:effectRef>
        <a:fontRef idx="minor"/>
      </dsp:style>
    </dsp:sp>
    <dsp:sp modelId="{222DC3CC-FED6-4FA3-980E-7743D32DB030}">
      <dsp:nvSpPr>
        <dsp:cNvPr id="0" name=""/>
        <dsp:cNvSpPr/>
      </dsp:nvSpPr>
      <dsp:spPr>
        <a:xfrm>
          <a:off x="2885942" y="2278211"/>
          <a:ext cx="483574" cy="4835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AE4F37-8833-47B1-9CD3-5BB70B15AF07}">
      <dsp:nvSpPr>
        <dsp:cNvPr id="0" name=""/>
        <dsp:cNvSpPr/>
      </dsp:nvSpPr>
      <dsp:spPr>
        <a:xfrm>
          <a:off x="2436909" y="3203911"/>
          <a:ext cx="1381640"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Case </a:t>
          </a:r>
          <a:r>
            <a:rPr lang="en-US" sz="1900" kern="1200">
              <a:latin typeface="Rockwell Condensed" panose="02060603050405020104"/>
            </a:rPr>
            <a:t>studies</a:t>
          </a:r>
          <a:endParaRPr lang="en-US" sz="1900" kern="1200"/>
        </a:p>
      </dsp:txBody>
      <dsp:txXfrm>
        <a:off x="2436909" y="3203911"/>
        <a:ext cx="1381640" cy="552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6144E-3BD3-477F-849C-7420F1117F2B}">
      <dsp:nvSpPr>
        <dsp:cNvPr id="0" name=""/>
        <dsp:cNvSpPr/>
      </dsp:nvSpPr>
      <dsp:spPr>
        <a:xfrm>
          <a:off x="1063980" y="635603"/>
          <a:ext cx="1274535" cy="1274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D5302C-F9FD-4890-BC53-E3F4D0C10D0B}">
      <dsp:nvSpPr>
        <dsp:cNvPr id="0" name=""/>
        <dsp:cNvSpPr/>
      </dsp:nvSpPr>
      <dsp:spPr>
        <a:xfrm>
          <a:off x="285097" y="2262241"/>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latin typeface="Rockwell Condensed" panose="02060603050405020104"/>
            </a:rPr>
            <a:t>Written</a:t>
          </a:r>
          <a:endParaRPr lang="en-US" sz="3600" kern="1200"/>
        </a:p>
      </dsp:txBody>
      <dsp:txXfrm>
        <a:off x="285097" y="2262241"/>
        <a:ext cx="2832300" cy="720000"/>
      </dsp:txXfrm>
    </dsp:sp>
    <dsp:sp modelId="{785F3B8B-65DD-41A1-A34B-9D3F0B332DC1}">
      <dsp:nvSpPr>
        <dsp:cNvPr id="0" name=""/>
        <dsp:cNvSpPr/>
      </dsp:nvSpPr>
      <dsp:spPr>
        <a:xfrm>
          <a:off x="4391932" y="635603"/>
          <a:ext cx="1274535" cy="127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5B2DE9-4C5B-492D-ABA7-49D20123D8C5}">
      <dsp:nvSpPr>
        <dsp:cNvPr id="0" name=""/>
        <dsp:cNvSpPr/>
      </dsp:nvSpPr>
      <dsp:spPr>
        <a:xfrm>
          <a:off x="3613050" y="2262241"/>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latin typeface="Rockwell Condensed" panose="02060603050405020104"/>
            </a:rPr>
            <a:t>Audio</a:t>
          </a:r>
          <a:endParaRPr lang="en-US" sz="3600" kern="1200"/>
        </a:p>
      </dsp:txBody>
      <dsp:txXfrm>
        <a:off x="3613050" y="2262241"/>
        <a:ext cx="2832300" cy="720000"/>
      </dsp:txXfrm>
    </dsp:sp>
    <dsp:sp modelId="{9A1E3E15-CC2D-4265-9B3D-715579E029DB}">
      <dsp:nvSpPr>
        <dsp:cNvPr id="0" name=""/>
        <dsp:cNvSpPr/>
      </dsp:nvSpPr>
      <dsp:spPr>
        <a:xfrm>
          <a:off x="7719885" y="635603"/>
          <a:ext cx="1274535" cy="1274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EE21C3-0D93-46CB-83E0-A66776F21FFE}">
      <dsp:nvSpPr>
        <dsp:cNvPr id="0" name=""/>
        <dsp:cNvSpPr/>
      </dsp:nvSpPr>
      <dsp:spPr>
        <a:xfrm>
          <a:off x="6941002" y="2262241"/>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pPr>
          <a:r>
            <a:rPr lang="en-US" sz="3600" kern="1200">
              <a:latin typeface="Rockwell Condensed" panose="02060603050405020104"/>
            </a:rPr>
            <a:t>Video</a:t>
          </a:r>
          <a:endParaRPr lang="en-US" sz="3600" kern="1200"/>
        </a:p>
      </dsp:txBody>
      <dsp:txXfrm>
        <a:off x="6941002" y="2262241"/>
        <a:ext cx="28323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AB570-CD66-40F2-8BA8-07BC338A1118}">
      <dsp:nvSpPr>
        <dsp:cNvPr id="0" name=""/>
        <dsp:cNvSpPr/>
      </dsp:nvSpPr>
      <dsp:spPr>
        <a:xfrm>
          <a:off x="311397" y="696120"/>
          <a:ext cx="967183" cy="96718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21FA59-D537-4A70-A3E1-1112225EA239}">
      <dsp:nvSpPr>
        <dsp:cNvPr id="0" name=""/>
        <dsp:cNvSpPr/>
      </dsp:nvSpPr>
      <dsp:spPr>
        <a:xfrm>
          <a:off x="517518" y="902241"/>
          <a:ext cx="554941" cy="554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505C46-448E-496D-A216-40D6A060CD07}">
      <dsp:nvSpPr>
        <dsp:cNvPr id="0" name=""/>
        <dsp:cNvSpPr/>
      </dsp:nvSpPr>
      <dsp:spPr>
        <a:xfrm>
          <a:off x="2215" y="1964558"/>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latin typeface="Rockwell Condensed" panose="02060603050405020104"/>
            </a:rPr>
            <a:t>Practice Quizzes</a:t>
          </a:r>
        </a:p>
      </dsp:txBody>
      <dsp:txXfrm>
        <a:off x="2215" y="1964558"/>
        <a:ext cx="1585546" cy="634218"/>
      </dsp:txXfrm>
    </dsp:sp>
    <dsp:sp modelId="{869E7FA6-DD3C-4C77-BA79-71E6BE2DF51D}">
      <dsp:nvSpPr>
        <dsp:cNvPr id="0" name=""/>
        <dsp:cNvSpPr/>
      </dsp:nvSpPr>
      <dsp:spPr>
        <a:xfrm>
          <a:off x="2174414" y="696120"/>
          <a:ext cx="967183" cy="96718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DA3018-7C92-4B10-A860-735B9192C069}">
      <dsp:nvSpPr>
        <dsp:cNvPr id="0" name=""/>
        <dsp:cNvSpPr/>
      </dsp:nvSpPr>
      <dsp:spPr>
        <a:xfrm>
          <a:off x="2380535" y="902241"/>
          <a:ext cx="554941" cy="5549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7CDA0C-E2C8-4BE9-AD74-D14B8899E75E}">
      <dsp:nvSpPr>
        <dsp:cNvPr id="0" name=""/>
        <dsp:cNvSpPr/>
      </dsp:nvSpPr>
      <dsp:spPr>
        <a:xfrm>
          <a:off x="1865233" y="1964558"/>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latin typeface="Rockwell Condensed" panose="02060603050405020104"/>
            </a:rPr>
            <a:t>Multiple Quiz Attempts</a:t>
          </a:r>
        </a:p>
      </dsp:txBody>
      <dsp:txXfrm>
        <a:off x="1865233" y="1964558"/>
        <a:ext cx="1585546" cy="634218"/>
      </dsp:txXfrm>
    </dsp:sp>
    <dsp:sp modelId="{52BA4AFF-0A92-4918-B2B4-B01431FC4013}">
      <dsp:nvSpPr>
        <dsp:cNvPr id="0" name=""/>
        <dsp:cNvSpPr/>
      </dsp:nvSpPr>
      <dsp:spPr>
        <a:xfrm>
          <a:off x="4037432" y="696120"/>
          <a:ext cx="967183" cy="96718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EC93D6-83BE-4CAA-A459-CDE6F20660BA}">
      <dsp:nvSpPr>
        <dsp:cNvPr id="0" name=""/>
        <dsp:cNvSpPr/>
      </dsp:nvSpPr>
      <dsp:spPr>
        <a:xfrm>
          <a:off x="4243553" y="902241"/>
          <a:ext cx="554941" cy="5549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6C23D6-9800-43EC-BAEF-8A11E46E454F}">
      <dsp:nvSpPr>
        <dsp:cNvPr id="0" name=""/>
        <dsp:cNvSpPr/>
      </dsp:nvSpPr>
      <dsp:spPr>
        <a:xfrm>
          <a:off x="3728250" y="1964558"/>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latin typeface="Rockwell Condensed" panose="02060603050405020104"/>
            </a:rPr>
            <a:t>Late</a:t>
          </a:r>
          <a:r>
            <a:rPr lang="en-US" sz="1800" kern="1200"/>
            <a:t> Submissions</a:t>
          </a:r>
          <a:r>
            <a:rPr lang="en-US" sz="1800" kern="1200">
              <a:latin typeface="Rockwell Condensed" panose="02060603050405020104"/>
            </a:rPr>
            <a:t> </a:t>
          </a:r>
          <a:endParaRPr lang="en-US" sz="1800" kern="1200"/>
        </a:p>
      </dsp:txBody>
      <dsp:txXfrm>
        <a:off x="3728250" y="1964558"/>
        <a:ext cx="1585546" cy="634218"/>
      </dsp:txXfrm>
    </dsp:sp>
    <dsp:sp modelId="{DFDF1896-4653-4491-8CF0-F5F316CE3EDC}">
      <dsp:nvSpPr>
        <dsp:cNvPr id="0" name=""/>
        <dsp:cNvSpPr/>
      </dsp:nvSpPr>
      <dsp:spPr>
        <a:xfrm>
          <a:off x="5900449" y="696120"/>
          <a:ext cx="967183" cy="96718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A1BCE-D897-4A15-908E-EFAF1A8E40BC}">
      <dsp:nvSpPr>
        <dsp:cNvPr id="0" name=""/>
        <dsp:cNvSpPr/>
      </dsp:nvSpPr>
      <dsp:spPr>
        <a:xfrm>
          <a:off x="6106571" y="902241"/>
          <a:ext cx="554941" cy="5549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286DB0-11EB-4B1A-BEA3-0920EA51784A}">
      <dsp:nvSpPr>
        <dsp:cNvPr id="0" name=""/>
        <dsp:cNvSpPr/>
      </dsp:nvSpPr>
      <dsp:spPr>
        <a:xfrm>
          <a:off x="5591268" y="1964558"/>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Anonymous </a:t>
          </a:r>
          <a:r>
            <a:rPr lang="en-US" sz="1800" kern="1200">
              <a:latin typeface="Rockwell Condensed" panose="02060603050405020104"/>
            </a:rPr>
            <a:t>Grading</a:t>
          </a:r>
          <a:endParaRPr lang="en-US" sz="1800" kern="1200"/>
        </a:p>
      </dsp:txBody>
      <dsp:txXfrm>
        <a:off x="5591268" y="1964558"/>
        <a:ext cx="1585546" cy="634218"/>
      </dsp:txXfrm>
    </dsp:sp>
    <dsp:sp modelId="{2192B5FE-8CEA-4F35-B795-02F2F92152A2}">
      <dsp:nvSpPr>
        <dsp:cNvPr id="0" name=""/>
        <dsp:cNvSpPr/>
      </dsp:nvSpPr>
      <dsp:spPr>
        <a:xfrm>
          <a:off x="7763467" y="696120"/>
          <a:ext cx="967183" cy="96718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A15AE5-780E-4CBB-8C6C-1FC3FAF63399}">
      <dsp:nvSpPr>
        <dsp:cNvPr id="0" name=""/>
        <dsp:cNvSpPr/>
      </dsp:nvSpPr>
      <dsp:spPr>
        <a:xfrm>
          <a:off x="7969588" y="902241"/>
          <a:ext cx="554941" cy="5549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3BE861-C560-42DC-B339-682F92ADC63E}">
      <dsp:nvSpPr>
        <dsp:cNvPr id="0" name=""/>
        <dsp:cNvSpPr/>
      </dsp:nvSpPr>
      <dsp:spPr>
        <a:xfrm>
          <a:off x="7454285" y="1964558"/>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latin typeface="Rockwell Condensed" panose="02060603050405020104"/>
            </a:rPr>
            <a:t>Rough Drafts</a:t>
          </a:r>
        </a:p>
      </dsp:txBody>
      <dsp:txXfrm>
        <a:off x="7454285" y="1964558"/>
        <a:ext cx="1585546" cy="634218"/>
      </dsp:txXfrm>
    </dsp:sp>
    <dsp:sp modelId="{0908C549-CD36-4412-94C2-3F2D2CD555B7}">
      <dsp:nvSpPr>
        <dsp:cNvPr id="0" name=""/>
        <dsp:cNvSpPr/>
      </dsp:nvSpPr>
      <dsp:spPr>
        <a:xfrm>
          <a:off x="9626485" y="696120"/>
          <a:ext cx="967183" cy="96718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739DA2-ED60-4DD4-844C-3AE14B763977}">
      <dsp:nvSpPr>
        <dsp:cNvPr id="0" name=""/>
        <dsp:cNvSpPr/>
      </dsp:nvSpPr>
      <dsp:spPr>
        <a:xfrm>
          <a:off x="9832606" y="902241"/>
          <a:ext cx="554941" cy="5549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34445E-FFC2-4CCD-A3F5-E447A099E293}">
      <dsp:nvSpPr>
        <dsp:cNvPr id="0" name=""/>
        <dsp:cNvSpPr/>
      </dsp:nvSpPr>
      <dsp:spPr>
        <a:xfrm>
          <a:off x="9317303" y="1964558"/>
          <a:ext cx="1585546" cy="63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latin typeface="Rockwell Condensed" panose="02060603050405020104"/>
            </a:rPr>
            <a:t>Extended Time</a:t>
          </a:r>
        </a:p>
      </dsp:txBody>
      <dsp:txXfrm>
        <a:off x="9317303" y="1964558"/>
        <a:ext cx="1585546" cy="63421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53BB8-13C9-4855-AB27-8E5FBD2EDD5D}" type="datetimeFigureOut">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5C717-1017-49A3-A692-9821F295A95E}" type="slidenum">
              <a:t>‹#›</a:t>
            </a:fld>
            <a:endParaRPr lang="en-US"/>
          </a:p>
        </p:txBody>
      </p:sp>
    </p:spTree>
    <p:extLst>
      <p:ext uri="{BB962C8B-B14F-4D97-AF65-F5344CB8AC3E}">
        <p14:creationId xmlns:p14="http://schemas.microsoft.com/office/powerpoint/2010/main" val="229326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mu.edu/teaching/designteach/syllabus/checklist/diversitystatement.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Diversity: </a:t>
            </a:r>
            <a:r>
              <a:rPr lang="en-US"/>
              <a:t>Including diverse content and voices provides a holistic view of your discipline.</a:t>
            </a:r>
          </a:p>
          <a:p>
            <a:r>
              <a:rPr lang="en-US">
                <a:cs typeface="Calibri"/>
              </a:rPr>
              <a:t>Equity: </a:t>
            </a:r>
            <a:r>
              <a:rPr lang="en-US"/>
              <a:t>Create fair access to the course content and use strategies that are suggested by universal classroom design.</a:t>
            </a:r>
            <a:endParaRPr lang="en-US">
              <a:cs typeface="Calibri"/>
            </a:endParaRPr>
          </a:p>
          <a:p>
            <a:r>
              <a:rPr lang="en-US">
                <a:cs typeface="Calibri"/>
              </a:rPr>
              <a:t>Inclusion: </a:t>
            </a:r>
            <a:r>
              <a:rPr lang="en-US"/>
              <a:t>Inclusive teaching strategies and classroom engagement techniques let students know their knowledge in ways that work for them, while also building connections.</a:t>
            </a:r>
            <a:endParaRPr lang="en-US">
              <a:cs typeface="Calibri"/>
            </a:endParaRPr>
          </a:p>
          <a:p>
            <a:r>
              <a:rPr lang="en-US">
                <a:cs typeface="Calibri"/>
              </a:rPr>
              <a:t>Belonging: </a:t>
            </a:r>
            <a:r>
              <a:rPr lang="en-US"/>
              <a:t>Foster a culture of belonging in the classroom. This could include challenging bias, addressing microaggressions, and encouraging civil discourse. Belonging is the center of these efforts.</a:t>
            </a:r>
            <a:endParaRPr lang="en-US">
              <a:cs typeface="Calibri"/>
            </a:endParaRPr>
          </a:p>
          <a:p>
            <a:endParaRPr lang="en-US">
              <a:cs typeface="Calibri"/>
            </a:endParaRPr>
          </a:p>
          <a:p>
            <a:endParaRPr lang="en-US">
              <a:cs typeface="Calibri"/>
            </a:endParaRPr>
          </a:p>
          <a:p>
            <a:endParaRPr lang="en-US"/>
          </a:p>
          <a:p>
            <a:r>
              <a:rPr lang="en-US"/>
              <a:t>“For students in two-year colleges, they may certainly face more structural barriers,” Brady said. “We know from other research that for students at two-year colleges they are often more likely to be balancing family and another job -- or possibly both. We know they can have greater challenges with access to needed financial aid. But it may be for many of those students the sort of relevant question is not ‘do I belong in this school?’ in general but possibly ‘do I belong in this major?’ or ‘do I belong in this class?’”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26B5C717-1017-49A3-A692-9821F295A95E}" type="slidenum">
              <a:rPr lang="en-US"/>
              <a:t>2</a:t>
            </a:fld>
            <a:endParaRPr lang="en-US"/>
          </a:p>
        </p:txBody>
      </p:sp>
    </p:spTree>
    <p:extLst>
      <p:ext uri="{BB962C8B-B14F-4D97-AF65-F5344CB8AC3E}">
        <p14:creationId xmlns:p14="http://schemas.microsoft.com/office/powerpoint/2010/main" val="456163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3rd party tools</a:t>
            </a:r>
          </a:p>
          <a:p>
            <a:r>
              <a:rPr lang="en-US">
                <a:cs typeface="Calibri"/>
              </a:rPr>
              <a:t>-Tools built into your LMS</a:t>
            </a:r>
          </a:p>
          <a:p>
            <a:pPr marL="171450" indent="-171450">
              <a:buFont typeface="Calibri"/>
              <a:buChar char="-"/>
            </a:pPr>
            <a:r>
              <a:rPr lang="en-US">
                <a:cs typeface="Calibri"/>
              </a:rPr>
              <a:t>Ask audience</a:t>
            </a:r>
          </a:p>
          <a:p>
            <a:pPr marL="171450" indent="-171450">
              <a:buFont typeface="Calibri"/>
              <a:buChar char="-"/>
            </a:pPr>
            <a:r>
              <a:rPr lang="en-US">
                <a:cs typeface="Calibri"/>
              </a:rPr>
              <a:t>Flip formally known as </a:t>
            </a:r>
            <a:r>
              <a:rPr lang="en-US" err="1">
                <a:cs typeface="Calibri"/>
              </a:rPr>
              <a:t>FlipGrid</a:t>
            </a:r>
            <a:endParaRPr lang="en-US">
              <a:cs typeface="Calibri"/>
            </a:endParaRPr>
          </a:p>
          <a:p>
            <a:pPr marL="171450" indent="-171450">
              <a:buFont typeface="Calibri"/>
              <a:buChar char="-"/>
            </a:pPr>
            <a:r>
              <a:rPr lang="en-US" err="1">
                <a:cs typeface="Calibri"/>
              </a:rPr>
              <a:t>GoReact</a:t>
            </a:r>
          </a:p>
          <a:p>
            <a:pPr marL="171450" indent="-171450">
              <a:buFont typeface="Calibri"/>
              <a:buChar char="-"/>
            </a:pPr>
            <a:r>
              <a:rPr lang="en-US">
                <a:cs typeface="Calibri"/>
              </a:rPr>
              <a:t>Screen Cast o Matic</a:t>
            </a:r>
          </a:p>
          <a:p>
            <a:pPr marL="171450" indent="-171450">
              <a:buFont typeface="Calibri"/>
              <a:buChar char="-"/>
            </a:pPr>
            <a:endParaRPr lang="en-US">
              <a:cs typeface="Calibri"/>
            </a:endParaRPr>
          </a:p>
        </p:txBody>
      </p:sp>
      <p:sp>
        <p:nvSpPr>
          <p:cNvPr id="4" name="Slide Number Placeholder 3"/>
          <p:cNvSpPr>
            <a:spLocks noGrp="1"/>
          </p:cNvSpPr>
          <p:nvPr>
            <p:ph type="sldNum" sz="quarter" idx="5"/>
          </p:nvPr>
        </p:nvSpPr>
        <p:spPr/>
        <p:txBody>
          <a:bodyPr/>
          <a:lstStyle/>
          <a:p>
            <a:fld id="{26B5C717-1017-49A3-A692-9821F295A95E}" type="slidenum">
              <a:rPr lang="en-US" smtClean="0"/>
              <a:t>11</a:t>
            </a:fld>
            <a:endParaRPr lang="en-US"/>
          </a:p>
        </p:txBody>
      </p:sp>
    </p:spTree>
    <p:extLst>
      <p:ext uri="{BB962C8B-B14F-4D97-AF65-F5344CB8AC3E}">
        <p14:creationId xmlns:p14="http://schemas.microsoft.com/office/powerpoint/2010/main" val="3088799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ea typeface="Calibri"/>
                <a:cs typeface="Calibri"/>
              </a:rPr>
              <a:t>Syllabus statement- </a:t>
            </a:r>
            <a:endParaRPr lang="en-US">
              <a:cs typeface="Calibri"/>
            </a:endParaRPr>
          </a:p>
          <a:p>
            <a:r>
              <a:rPr lang="en-US">
                <a:cs typeface="Calibri"/>
              </a:rPr>
              <a:t>How do you recognize and value diversity in your classroom?</a:t>
            </a:r>
            <a:endParaRPr lang="en-US"/>
          </a:p>
          <a:p>
            <a:r>
              <a:rPr lang="en-US">
                <a:cs typeface="Calibri"/>
              </a:rPr>
              <a:t>Why is inclusivity important to you?</a:t>
            </a:r>
            <a:endParaRPr lang="en-US">
              <a:ea typeface="Calibri"/>
              <a:cs typeface="Calibri"/>
            </a:endParaRPr>
          </a:p>
          <a:p>
            <a:r>
              <a:rPr lang="en-US">
                <a:cs typeface="Calibri"/>
              </a:rPr>
              <a:t>How can diversity be an asset for learning?</a:t>
            </a:r>
            <a:endParaRPr lang="en-US">
              <a:ea typeface="Calibri"/>
              <a:cs typeface="Calibri"/>
            </a:endParaRPr>
          </a:p>
          <a:p>
            <a:r>
              <a:rPr lang="en-US">
                <a:cs typeface="Calibri"/>
              </a:rPr>
              <a:t>How will you handle issues related to diversity?</a:t>
            </a:r>
            <a:endParaRPr lang="en-US">
              <a:ea typeface="Calibri"/>
              <a:cs typeface="Calibri"/>
            </a:endParaRPr>
          </a:p>
          <a:p>
            <a:r>
              <a:rPr lang="en-US">
                <a:hlinkClick r:id="rId3"/>
              </a:rPr>
              <a:t>https://www.cmu.edu/teaching/designteach/syllabus/checklist/diversitystatement.html</a:t>
            </a:r>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6B5C717-1017-49A3-A692-9821F295A95E}" type="slidenum">
              <a:rPr lang="en-US"/>
              <a:t>12</a:t>
            </a:fld>
            <a:endParaRPr lang="en-US"/>
          </a:p>
        </p:txBody>
      </p:sp>
    </p:spTree>
    <p:extLst>
      <p:ext uri="{BB962C8B-B14F-4D97-AF65-F5344CB8AC3E}">
        <p14:creationId xmlns:p14="http://schemas.microsoft.com/office/powerpoint/2010/main" val="385714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Ask audience what tools they use to deliver content</a:t>
            </a:r>
          </a:p>
          <a:p>
            <a:r>
              <a:rPr lang="en-US">
                <a:cs typeface="Calibri"/>
              </a:rPr>
              <a:t>UDL</a:t>
            </a:r>
          </a:p>
          <a:p>
            <a:r>
              <a:rPr lang="en-US" err="1">
                <a:cs typeface="Calibri"/>
              </a:rPr>
              <a:t>Multirepresentation</a:t>
            </a:r>
            <a:r>
              <a:rPr lang="en-US">
                <a:cs typeface="Calibri"/>
              </a:rPr>
              <a:t> – do your students see themselves reflected in the curriculum</a:t>
            </a:r>
          </a:p>
          <a:p>
            <a:r>
              <a:rPr lang="en-US" err="1">
                <a:cs typeface="Calibri"/>
              </a:rPr>
              <a:t>Multiperspectives</a:t>
            </a:r>
            <a:r>
              <a:rPr lang="en-US">
                <a:cs typeface="Calibri"/>
              </a:rPr>
              <a:t>- </a:t>
            </a:r>
          </a:p>
          <a:p>
            <a:r>
              <a:rPr lang="en-US">
                <a:cs typeface="Calibri"/>
              </a:rPr>
              <a:t>Active learning &amp; Engagement</a:t>
            </a:r>
          </a:p>
          <a:p>
            <a:endParaRPr lang="en-US">
              <a:cs typeface="Calibri"/>
            </a:endParaRPr>
          </a:p>
        </p:txBody>
      </p:sp>
      <p:sp>
        <p:nvSpPr>
          <p:cNvPr id="4" name="Slide Number Placeholder 3"/>
          <p:cNvSpPr>
            <a:spLocks noGrp="1"/>
          </p:cNvSpPr>
          <p:nvPr>
            <p:ph type="sldNum" sz="quarter" idx="5"/>
          </p:nvPr>
        </p:nvSpPr>
        <p:spPr/>
        <p:txBody>
          <a:bodyPr/>
          <a:lstStyle/>
          <a:p>
            <a:fld id="{26B5C717-1017-49A3-A692-9821F295A95E}" type="slidenum">
              <a:rPr lang="en-US"/>
              <a:t>13</a:t>
            </a:fld>
            <a:endParaRPr lang="en-US"/>
          </a:p>
        </p:txBody>
      </p:sp>
    </p:spTree>
    <p:extLst>
      <p:ext uri="{BB962C8B-B14F-4D97-AF65-F5344CB8AC3E}">
        <p14:creationId xmlns:p14="http://schemas.microsoft.com/office/powerpoint/2010/main" val="2538998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Offer student choice</a:t>
            </a:r>
          </a:p>
          <a:p>
            <a:r>
              <a:rPr lang="en-US">
                <a:cs typeface="Calibri"/>
              </a:rPr>
              <a:t>Apps - </a:t>
            </a:r>
            <a:endParaRPr lang="en-US"/>
          </a:p>
          <a:p>
            <a:r>
              <a:rPr lang="en-US">
                <a:cs typeface="Calibri"/>
              </a:rPr>
              <a:t>Ask audience - </a:t>
            </a:r>
          </a:p>
          <a:p>
            <a:pPr marL="171450" indent="-171450">
              <a:buFont typeface="Arial"/>
              <a:buChar char="•"/>
            </a:pPr>
            <a:r>
              <a:rPr lang="en-US">
                <a:cs typeface="Calibri"/>
              </a:rPr>
              <a:t>Padlet</a:t>
            </a:r>
          </a:p>
          <a:p>
            <a:pPr marL="171450" indent="-171450">
              <a:buFont typeface="Arial"/>
              <a:buChar char="•"/>
            </a:pPr>
            <a:r>
              <a:rPr lang="en-US">
                <a:cs typeface="Calibri"/>
              </a:rPr>
              <a:t>Flip</a:t>
            </a:r>
          </a:p>
          <a:p>
            <a:pPr marL="171450" indent="-171450">
              <a:buFont typeface="Arial"/>
              <a:buChar char="•"/>
            </a:pPr>
            <a:r>
              <a:rPr lang="en-US" err="1">
                <a:cs typeface="Calibri"/>
              </a:rPr>
              <a:t>Jamboard</a:t>
            </a:r>
          </a:p>
          <a:p>
            <a:endParaRPr lang="en-US">
              <a:cs typeface="Calibri"/>
            </a:endParaRPr>
          </a:p>
        </p:txBody>
      </p:sp>
      <p:sp>
        <p:nvSpPr>
          <p:cNvPr id="4" name="Slide Number Placeholder 3"/>
          <p:cNvSpPr>
            <a:spLocks noGrp="1"/>
          </p:cNvSpPr>
          <p:nvPr>
            <p:ph type="sldNum" sz="quarter" idx="5"/>
          </p:nvPr>
        </p:nvSpPr>
        <p:spPr/>
        <p:txBody>
          <a:bodyPr/>
          <a:lstStyle/>
          <a:p>
            <a:fld id="{26B5C717-1017-49A3-A692-9821F295A95E}" type="slidenum">
              <a:rPr lang="en-US"/>
              <a:t>14</a:t>
            </a:fld>
            <a:endParaRPr lang="en-US"/>
          </a:p>
        </p:txBody>
      </p:sp>
    </p:spTree>
    <p:extLst>
      <p:ext uri="{BB962C8B-B14F-4D97-AF65-F5344CB8AC3E}">
        <p14:creationId xmlns:p14="http://schemas.microsoft.com/office/powerpoint/2010/main" val="3055476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6B5C717-1017-49A3-A692-9821F295A95E}" type="slidenum">
              <a:rPr lang="en-US" smtClean="0"/>
              <a:t>15</a:t>
            </a:fld>
            <a:endParaRPr lang="en-US"/>
          </a:p>
        </p:txBody>
      </p:sp>
    </p:spTree>
    <p:extLst>
      <p:ext uri="{BB962C8B-B14F-4D97-AF65-F5344CB8AC3E}">
        <p14:creationId xmlns:p14="http://schemas.microsoft.com/office/powerpoint/2010/main" val="2123470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Equity </a:t>
            </a:r>
          </a:p>
          <a:p>
            <a:r>
              <a:rPr lang="en-US">
                <a:cs typeface="Calibri"/>
              </a:rPr>
              <a:t>Flexibility</a:t>
            </a:r>
          </a:p>
          <a:p>
            <a:r>
              <a:rPr lang="en-US">
                <a:cs typeface="Calibri"/>
              </a:rPr>
              <a:t>Practice quizzes &amp; multiple attempts-</a:t>
            </a:r>
            <a:endParaRPr lang="en-US"/>
          </a:p>
          <a:p>
            <a:r>
              <a:rPr lang="en-US">
                <a:cs typeface="Calibri"/>
              </a:rPr>
              <a:t>Late submissions- Things happen – penalty or no penalty</a:t>
            </a:r>
          </a:p>
          <a:p>
            <a:r>
              <a:rPr lang="en-US">
                <a:cs typeface="Calibri"/>
              </a:rPr>
              <a:t>Anonymous grading- avoid implicit bias</a:t>
            </a:r>
          </a:p>
          <a:p>
            <a:r>
              <a:rPr lang="en-US">
                <a:cs typeface="Calibri"/>
              </a:rPr>
              <a:t>Rough drafts- refine thinking before final grade</a:t>
            </a:r>
          </a:p>
          <a:p>
            <a:r>
              <a:rPr lang="en-US">
                <a:cs typeface="Calibri"/>
              </a:rPr>
              <a:t>Extended time- </a:t>
            </a:r>
          </a:p>
        </p:txBody>
      </p:sp>
      <p:sp>
        <p:nvSpPr>
          <p:cNvPr id="4" name="Slide Number Placeholder 3"/>
          <p:cNvSpPr>
            <a:spLocks noGrp="1"/>
          </p:cNvSpPr>
          <p:nvPr>
            <p:ph type="sldNum" sz="quarter" idx="5"/>
          </p:nvPr>
        </p:nvSpPr>
        <p:spPr/>
        <p:txBody>
          <a:bodyPr/>
          <a:lstStyle/>
          <a:p>
            <a:fld id="{26B5C717-1017-49A3-A692-9821F295A95E}" type="slidenum">
              <a:rPr lang="en-US"/>
              <a:t>16</a:t>
            </a:fld>
            <a:endParaRPr lang="en-US"/>
          </a:p>
        </p:txBody>
      </p:sp>
    </p:spTree>
    <p:extLst>
      <p:ext uri="{BB962C8B-B14F-4D97-AF65-F5344CB8AC3E}">
        <p14:creationId xmlns:p14="http://schemas.microsoft.com/office/powerpoint/2010/main" val="697741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indent="-285750">
              <a:lnSpc>
                <a:spcPct val="90000"/>
              </a:lnSpc>
              <a:spcBef>
                <a:spcPts val="1200"/>
              </a:spcBef>
              <a:buFont typeface="Arial"/>
              <a:buChar char="•"/>
            </a:pPr>
            <a:endParaRPr lang="en-US">
              <a:cs typeface="Calibri"/>
            </a:endParaRPr>
          </a:p>
          <a:p>
            <a:pPr>
              <a:lnSpc>
                <a:spcPct val="90000"/>
              </a:lnSpc>
              <a:spcBef>
                <a:spcPts val="1200"/>
              </a:spcBef>
            </a:pPr>
            <a:r>
              <a:rPr lang="en-US">
                <a:cs typeface="Calibri"/>
              </a:rPr>
              <a:t>Share with students beforehand to set expectations</a:t>
            </a:r>
          </a:p>
          <a:p>
            <a:endParaRPr lang="en-US">
              <a:cs typeface="Calibri"/>
            </a:endParaRPr>
          </a:p>
        </p:txBody>
      </p:sp>
      <p:sp>
        <p:nvSpPr>
          <p:cNvPr id="4" name="Slide Number Placeholder 3"/>
          <p:cNvSpPr>
            <a:spLocks noGrp="1"/>
          </p:cNvSpPr>
          <p:nvPr>
            <p:ph type="sldNum" sz="quarter" idx="5"/>
          </p:nvPr>
        </p:nvSpPr>
        <p:spPr/>
        <p:txBody>
          <a:bodyPr/>
          <a:lstStyle/>
          <a:p>
            <a:fld id="{26B5C717-1017-49A3-A692-9821F295A95E}" type="slidenum">
              <a:t>17</a:t>
            </a:fld>
            <a:endParaRPr lang="en-US"/>
          </a:p>
        </p:txBody>
      </p:sp>
    </p:spTree>
    <p:extLst>
      <p:ext uri="{BB962C8B-B14F-4D97-AF65-F5344CB8AC3E}">
        <p14:creationId xmlns:p14="http://schemas.microsoft.com/office/powerpoint/2010/main" val="3767948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Polls</a:t>
            </a:r>
          </a:p>
          <a:p>
            <a:r>
              <a:rPr lang="en-US">
                <a:cs typeface="Calibri"/>
              </a:rPr>
              <a:t>Surveys</a:t>
            </a:r>
          </a:p>
          <a:p>
            <a:endParaRPr lang="en-US">
              <a:cs typeface="Calibri"/>
            </a:endParaRPr>
          </a:p>
        </p:txBody>
      </p:sp>
      <p:sp>
        <p:nvSpPr>
          <p:cNvPr id="4" name="Slide Number Placeholder 3"/>
          <p:cNvSpPr>
            <a:spLocks noGrp="1"/>
          </p:cNvSpPr>
          <p:nvPr>
            <p:ph type="sldNum" sz="quarter" idx="5"/>
          </p:nvPr>
        </p:nvSpPr>
        <p:spPr/>
        <p:txBody>
          <a:bodyPr/>
          <a:lstStyle/>
          <a:p>
            <a:fld id="{26B5C717-1017-49A3-A692-9821F295A95E}" type="slidenum">
              <a:rPr lang="en-US" smtClean="0"/>
              <a:t>18</a:t>
            </a:fld>
            <a:endParaRPr lang="en-US"/>
          </a:p>
        </p:txBody>
      </p:sp>
    </p:spTree>
    <p:extLst>
      <p:ext uri="{BB962C8B-B14F-4D97-AF65-F5344CB8AC3E}">
        <p14:creationId xmlns:p14="http://schemas.microsoft.com/office/powerpoint/2010/main" val="3029964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Student success: tutoring, coaching, academic and transfer advisement, registration</a:t>
            </a:r>
          </a:p>
          <a:p>
            <a:r>
              <a:rPr lang="en-US">
                <a:cs typeface="Calibri"/>
              </a:rPr>
              <a:t>College/community outreach: international students, veteran services, career services, food pantries</a:t>
            </a:r>
          </a:p>
        </p:txBody>
      </p:sp>
      <p:sp>
        <p:nvSpPr>
          <p:cNvPr id="4" name="Slide Number Placeholder 3"/>
          <p:cNvSpPr>
            <a:spLocks noGrp="1"/>
          </p:cNvSpPr>
          <p:nvPr>
            <p:ph type="sldNum" sz="quarter" idx="5"/>
          </p:nvPr>
        </p:nvSpPr>
        <p:spPr/>
        <p:txBody>
          <a:bodyPr/>
          <a:lstStyle/>
          <a:p>
            <a:fld id="{26B5C717-1017-49A3-A692-9821F295A95E}" type="slidenum">
              <a:rPr lang="en-US"/>
              <a:t>19</a:t>
            </a:fld>
            <a:endParaRPr lang="en-US"/>
          </a:p>
        </p:txBody>
      </p:sp>
    </p:spTree>
    <p:extLst>
      <p:ext uri="{BB962C8B-B14F-4D97-AF65-F5344CB8AC3E}">
        <p14:creationId xmlns:p14="http://schemas.microsoft.com/office/powerpoint/2010/main" val="2572358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Turn and Talk</a:t>
            </a:r>
          </a:p>
        </p:txBody>
      </p:sp>
      <p:sp>
        <p:nvSpPr>
          <p:cNvPr id="4" name="Slide Number Placeholder 3"/>
          <p:cNvSpPr>
            <a:spLocks noGrp="1"/>
          </p:cNvSpPr>
          <p:nvPr>
            <p:ph type="sldNum" sz="quarter" idx="5"/>
          </p:nvPr>
        </p:nvSpPr>
        <p:spPr/>
        <p:txBody>
          <a:bodyPr/>
          <a:lstStyle/>
          <a:p>
            <a:fld id="{26B5C717-1017-49A3-A692-9821F295A95E}" type="slidenum">
              <a:rPr lang="en-US"/>
              <a:t>20</a:t>
            </a:fld>
            <a:endParaRPr lang="en-US"/>
          </a:p>
        </p:txBody>
      </p:sp>
    </p:spTree>
    <p:extLst>
      <p:ext uri="{BB962C8B-B14F-4D97-AF65-F5344CB8AC3E}">
        <p14:creationId xmlns:p14="http://schemas.microsoft.com/office/powerpoint/2010/main" val="273045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What does the audience use?</a:t>
            </a:r>
          </a:p>
          <a:p>
            <a:pPr>
              <a:lnSpc>
                <a:spcPct val="90000"/>
              </a:lnSpc>
              <a:spcBef>
                <a:spcPts val="1200"/>
              </a:spcBef>
            </a:pPr>
            <a:r>
              <a:rPr lang="en-US"/>
              <a:t>Alternative Apps</a:t>
            </a:r>
            <a:endParaRPr lang="en-US">
              <a:cs typeface="Calibri"/>
            </a:endParaRPr>
          </a:p>
          <a:p>
            <a:pPr marL="171450" indent="-171450">
              <a:lnSpc>
                <a:spcPct val="90000"/>
              </a:lnSpc>
              <a:spcBef>
                <a:spcPts val="1200"/>
              </a:spcBef>
              <a:buFont typeface="Arial"/>
              <a:buChar char="•"/>
            </a:pPr>
            <a:r>
              <a:rPr lang="en-US"/>
              <a:t>WhatsApp</a:t>
            </a:r>
            <a:endParaRPr lang="en-US">
              <a:cs typeface="Calibri"/>
            </a:endParaRPr>
          </a:p>
          <a:p>
            <a:pPr marL="171450" indent="-171450">
              <a:lnSpc>
                <a:spcPct val="90000"/>
              </a:lnSpc>
              <a:spcBef>
                <a:spcPts val="1200"/>
              </a:spcBef>
              <a:buFont typeface="Arial"/>
              <a:buChar char="•"/>
            </a:pPr>
            <a:r>
              <a:rPr lang="en-US"/>
              <a:t>Remind</a:t>
            </a:r>
            <a:endParaRPr lang="en-US">
              <a:cs typeface="Calibri"/>
            </a:endParaRPr>
          </a:p>
          <a:p>
            <a:pPr marL="171450" indent="-171450">
              <a:lnSpc>
                <a:spcPct val="90000"/>
              </a:lnSpc>
              <a:spcBef>
                <a:spcPts val="1200"/>
              </a:spcBef>
              <a:buFont typeface="Arial"/>
              <a:buChar char="•"/>
            </a:pPr>
            <a:r>
              <a:rPr lang="en-US" err="1"/>
              <a:t>ClassPager</a:t>
            </a:r>
            <a:endParaRPr lang="en-US" err="1">
              <a:cs typeface="Calibri"/>
            </a:endParaRPr>
          </a:p>
          <a:p>
            <a:pPr marL="171450" indent="-171450">
              <a:lnSpc>
                <a:spcPct val="90000"/>
              </a:lnSpc>
              <a:spcBef>
                <a:spcPts val="1200"/>
              </a:spcBef>
              <a:buFont typeface="Arial"/>
              <a:buChar char="•"/>
            </a:pPr>
            <a:r>
              <a:rPr lang="en-US"/>
              <a:t>Teachers.io</a:t>
            </a:r>
            <a:endParaRPr lang="en-US">
              <a:cs typeface="Calibri"/>
            </a:endParaRPr>
          </a:p>
          <a:p>
            <a:pPr marL="171450" indent="-171450">
              <a:lnSpc>
                <a:spcPct val="90000"/>
              </a:lnSpc>
              <a:spcBef>
                <a:spcPts val="1200"/>
              </a:spcBef>
              <a:buFont typeface="Arial"/>
              <a:buChar char="•"/>
            </a:pPr>
            <a:r>
              <a:rPr lang="en-US"/>
              <a:t>Discord</a:t>
            </a:r>
            <a:endParaRPr lang="en-US">
              <a:cs typeface="Calibri"/>
            </a:endParaRPr>
          </a:p>
          <a:p>
            <a:pPr marL="171450" indent="-171450">
              <a:lnSpc>
                <a:spcPct val="90000"/>
              </a:lnSpc>
              <a:spcBef>
                <a:spcPts val="1200"/>
              </a:spcBef>
              <a:buFont typeface="Arial"/>
              <a:buChar char="•"/>
            </a:pPr>
            <a:r>
              <a:rPr lang="en-US"/>
              <a:t>Slack</a:t>
            </a:r>
            <a:endParaRPr lang="en-US">
              <a:cs typeface="Calibri"/>
            </a:endParaRPr>
          </a:p>
        </p:txBody>
      </p:sp>
      <p:sp>
        <p:nvSpPr>
          <p:cNvPr id="4" name="Slide Number Placeholder 3"/>
          <p:cNvSpPr>
            <a:spLocks noGrp="1"/>
          </p:cNvSpPr>
          <p:nvPr>
            <p:ph type="sldNum" sz="quarter" idx="5"/>
          </p:nvPr>
        </p:nvSpPr>
        <p:spPr/>
        <p:txBody>
          <a:bodyPr/>
          <a:lstStyle/>
          <a:p>
            <a:fld id="{26B5C717-1017-49A3-A692-9821F295A95E}" type="slidenum">
              <a:rPr lang="en-US" smtClean="0"/>
              <a:t>3</a:t>
            </a:fld>
            <a:endParaRPr lang="en-US"/>
          </a:p>
        </p:txBody>
      </p:sp>
    </p:spTree>
    <p:extLst>
      <p:ext uri="{BB962C8B-B14F-4D97-AF65-F5344CB8AC3E}">
        <p14:creationId xmlns:p14="http://schemas.microsoft.com/office/powerpoint/2010/main" val="174434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Online discussions can be less intimidating for students and consequently promote more active participation. Whereas in the classroom discussions may only involve a few students, in the online classroom each student has the opportunity to share their thoughts and opinions. Online discussions also allow students time to craft more thoughtful reflective responses before responding.</a:t>
            </a:r>
          </a:p>
          <a:p>
            <a:endParaRPr lang="en-US">
              <a:cs typeface="Calibri"/>
            </a:endParaRPr>
          </a:p>
          <a:p>
            <a:r>
              <a:rPr lang="en-US">
                <a:cs typeface="Calibri"/>
              </a:rPr>
              <a:t>Share examples of community discussions.</a:t>
            </a:r>
          </a:p>
        </p:txBody>
      </p:sp>
      <p:sp>
        <p:nvSpPr>
          <p:cNvPr id="4" name="Slide Number Placeholder 3"/>
          <p:cNvSpPr>
            <a:spLocks noGrp="1"/>
          </p:cNvSpPr>
          <p:nvPr>
            <p:ph type="sldNum" sz="quarter" idx="5"/>
          </p:nvPr>
        </p:nvSpPr>
        <p:spPr/>
        <p:txBody>
          <a:bodyPr/>
          <a:lstStyle/>
          <a:p>
            <a:fld id="{26B5C717-1017-49A3-A692-9821F295A95E}" type="slidenum">
              <a:rPr lang="en-US"/>
              <a:t>4</a:t>
            </a:fld>
            <a:endParaRPr lang="en-US"/>
          </a:p>
        </p:txBody>
      </p:sp>
    </p:spTree>
    <p:extLst>
      <p:ext uri="{BB962C8B-B14F-4D97-AF65-F5344CB8AC3E}">
        <p14:creationId xmlns:p14="http://schemas.microsoft.com/office/powerpoint/2010/main" val="495386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Ask audience to share.</a:t>
            </a:r>
          </a:p>
        </p:txBody>
      </p:sp>
      <p:sp>
        <p:nvSpPr>
          <p:cNvPr id="4" name="Slide Number Placeholder 3"/>
          <p:cNvSpPr>
            <a:spLocks noGrp="1"/>
          </p:cNvSpPr>
          <p:nvPr>
            <p:ph type="sldNum" sz="quarter" idx="5"/>
          </p:nvPr>
        </p:nvSpPr>
        <p:spPr/>
        <p:txBody>
          <a:bodyPr/>
          <a:lstStyle/>
          <a:p>
            <a:fld id="{26B5C717-1017-49A3-A692-9821F295A95E}" type="slidenum">
              <a:rPr lang="en-US"/>
              <a:t>5</a:t>
            </a:fld>
            <a:endParaRPr lang="en-US"/>
          </a:p>
        </p:txBody>
      </p:sp>
    </p:spTree>
    <p:extLst>
      <p:ext uri="{BB962C8B-B14F-4D97-AF65-F5344CB8AC3E}">
        <p14:creationId xmlns:p14="http://schemas.microsoft.com/office/powerpoint/2010/main" val="282763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Ask audience for tools</a:t>
            </a:r>
          </a:p>
        </p:txBody>
      </p:sp>
      <p:sp>
        <p:nvSpPr>
          <p:cNvPr id="4" name="Slide Number Placeholder 3"/>
          <p:cNvSpPr>
            <a:spLocks noGrp="1"/>
          </p:cNvSpPr>
          <p:nvPr>
            <p:ph type="sldNum" sz="quarter" idx="5"/>
          </p:nvPr>
        </p:nvSpPr>
        <p:spPr/>
        <p:txBody>
          <a:bodyPr/>
          <a:lstStyle/>
          <a:p>
            <a:fld id="{26B5C717-1017-49A3-A692-9821F295A95E}" type="slidenum">
              <a:rPr lang="en-US" smtClean="0"/>
              <a:t>6</a:t>
            </a:fld>
            <a:endParaRPr lang="en-US"/>
          </a:p>
        </p:txBody>
      </p:sp>
    </p:spTree>
    <p:extLst>
      <p:ext uri="{BB962C8B-B14F-4D97-AF65-F5344CB8AC3E}">
        <p14:creationId xmlns:p14="http://schemas.microsoft.com/office/powerpoint/2010/main" val="10266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Ask the audience to share examples of badging in their courses </a:t>
            </a:r>
          </a:p>
          <a:p>
            <a:r>
              <a:rPr lang="en-US">
                <a:cs typeface="Calibri"/>
              </a:rPr>
              <a:t>Mention Badger, Backpack, LinkedIn Portfolio?</a:t>
            </a:r>
          </a:p>
          <a:p>
            <a:endParaRPr lang="en-US">
              <a:cs typeface="Calibri"/>
            </a:endParaRPr>
          </a:p>
          <a:p>
            <a:r>
              <a:rPr lang="en-US">
                <a:cs typeface="Calibri"/>
              </a:rPr>
              <a:t>Ask them to share experiences with </a:t>
            </a:r>
            <a:r>
              <a:rPr lang="en-US" err="1">
                <a:cs typeface="Calibri"/>
              </a:rPr>
              <a:t>microcredentialing</a:t>
            </a:r>
            <a:endParaRPr lang="en-US">
              <a:cs typeface="Calibri"/>
            </a:endParaRPr>
          </a:p>
        </p:txBody>
      </p:sp>
      <p:sp>
        <p:nvSpPr>
          <p:cNvPr id="4" name="Slide Number Placeholder 3"/>
          <p:cNvSpPr>
            <a:spLocks noGrp="1"/>
          </p:cNvSpPr>
          <p:nvPr>
            <p:ph type="sldNum" sz="quarter" idx="5"/>
          </p:nvPr>
        </p:nvSpPr>
        <p:spPr/>
        <p:txBody>
          <a:bodyPr/>
          <a:lstStyle/>
          <a:p>
            <a:fld id="{26B5C717-1017-49A3-A692-9821F295A95E}" type="slidenum">
              <a:rPr lang="en-US" smtClean="0"/>
              <a:t>7</a:t>
            </a:fld>
            <a:endParaRPr lang="en-US"/>
          </a:p>
        </p:txBody>
      </p:sp>
    </p:spTree>
    <p:extLst>
      <p:ext uri="{BB962C8B-B14F-4D97-AF65-F5344CB8AC3E}">
        <p14:creationId xmlns:p14="http://schemas.microsoft.com/office/powerpoint/2010/main" val="529156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6B5C717-1017-49A3-A692-9821F295A95E}" type="slidenum">
              <a:rPr lang="en-US" smtClean="0"/>
              <a:t>8</a:t>
            </a:fld>
            <a:endParaRPr lang="en-US"/>
          </a:p>
        </p:txBody>
      </p:sp>
    </p:spTree>
    <p:extLst>
      <p:ext uri="{BB962C8B-B14F-4D97-AF65-F5344CB8AC3E}">
        <p14:creationId xmlns:p14="http://schemas.microsoft.com/office/powerpoint/2010/main" val="404386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6B5C717-1017-49A3-A692-9821F295A95E}" type="slidenum">
              <a:rPr lang="en-US"/>
              <a:t>9</a:t>
            </a:fld>
            <a:endParaRPr lang="en-US"/>
          </a:p>
        </p:txBody>
      </p:sp>
    </p:spTree>
    <p:extLst>
      <p:ext uri="{BB962C8B-B14F-4D97-AF65-F5344CB8AC3E}">
        <p14:creationId xmlns:p14="http://schemas.microsoft.com/office/powerpoint/2010/main" val="309934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Respects student's identities</a:t>
            </a:r>
          </a:p>
          <a:p>
            <a:r>
              <a:rPr lang="en-US">
                <a:cs typeface="Calibri"/>
              </a:rPr>
              <a:t>Creates a safe and inclusive environment</a:t>
            </a:r>
          </a:p>
          <a:p>
            <a:r>
              <a:rPr lang="en-US">
                <a:cs typeface="Calibri"/>
              </a:rPr>
              <a:t>Survey</a:t>
            </a:r>
          </a:p>
          <a:p>
            <a:r>
              <a:rPr lang="en-US">
                <a:cs typeface="Calibri"/>
              </a:rPr>
              <a:t>Introductions</a:t>
            </a:r>
          </a:p>
          <a:p>
            <a:r>
              <a:rPr lang="en-US">
                <a:cs typeface="Calibri"/>
              </a:rPr>
              <a:t>Nametags</a:t>
            </a:r>
          </a:p>
          <a:p>
            <a:r>
              <a:rPr lang="en-US">
                <a:cs typeface="Calibri"/>
              </a:rPr>
              <a:t>Email signatures</a:t>
            </a:r>
          </a:p>
          <a:p>
            <a:r>
              <a:rPr lang="en-US">
                <a:cs typeface="Calibri"/>
              </a:rPr>
              <a:t>If enabled your LMS can display person pronouns</a:t>
            </a:r>
          </a:p>
          <a:p>
            <a:endParaRPr lang="en-US">
              <a:cs typeface="Calibri"/>
            </a:endParaRPr>
          </a:p>
        </p:txBody>
      </p:sp>
      <p:sp>
        <p:nvSpPr>
          <p:cNvPr id="4" name="Slide Number Placeholder 3"/>
          <p:cNvSpPr>
            <a:spLocks noGrp="1"/>
          </p:cNvSpPr>
          <p:nvPr>
            <p:ph type="sldNum" sz="quarter" idx="5"/>
          </p:nvPr>
        </p:nvSpPr>
        <p:spPr/>
        <p:txBody>
          <a:bodyPr/>
          <a:lstStyle/>
          <a:p>
            <a:fld id="{26B5C717-1017-49A3-A692-9821F295A95E}" type="slidenum">
              <a:rPr lang="en-US" smtClean="0"/>
              <a:t>10</a:t>
            </a:fld>
            <a:endParaRPr lang="en-US"/>
          </a:p>
        </p:txBody>
      </p:sp>
    </p:spTree>
    <p:extLst>
      <p:ext uri="{BB962C8B-B14F-4D97-AF65-F5344CB8AC3E}">
        <p14:creationId xmlns:p14="http://schemas.microsoft.com/office/powerpoint/2010/main" val="186061782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88874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3467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08461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7492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4/13/2023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86575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2386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7771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27637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19897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4/13/2023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3818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4/13/2023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0453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4/13/2023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64743466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2.png"/><Relationship Id="rId7" Type="http://schemas.openxmlformats.org/officeDocument/2006/relationships/image" Target="../media/image20.jpeg"/><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diagramColors" Target="../diagrams/colors2.xml"/><Relationship Id="rId5" Type="http://schemas.openxmlformats.org/officeDocument/2006/relationships/image" Target="../media/image4.png"/><Relationship Id="rId10" Type="http://schemas.openxmlformats.org/officeDocument/2006/relationships/diagramQuickStyle" Target="../diagrams/quickStyle2.xml"/><Relationship Id="rId4" Type="http://schemas.microsoft.com/office/2007/relationships/hdphoto" Target="../media/hdphoto1.wdp"/><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2.wdp"/><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4.png"/><Relationship Id="rId7" Type="http://schemas.openxmlformats.org/officeDocument/2006/relationships/diagramData" Target="../diagrams/data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4.xml"/><Relationship Id="rId5" Type="http://schemas.openxmlformats.org/officeDocument/2006/relationships/image" Target="../media/image2.png"/><Relationship Id="rId10" Type="http://schemas.openxmlformats.org/officeDocument/2006/relationships/diagramColors" Target="../diagrams/colors4.xml"/><Relationship Id="rId4" Type="http://schemas.microsoft.com/office/2007/relationships/hdphoto" Target="../media/hdphoto2.wdp"/><Relationship Id="rId9"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2.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2.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hyperlink" Target="https://todayslearner.cengage.com/prioritizing-diversity-equity-inclusion-and-belonging-in-higher-educa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7" Type="http://schemas.microsoft.com/office/2007/relationships/hdphoto" Target="../media/hdphoto1.wd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8.jpe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pn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1.xml"/><Relationship Id="rId5" Type="http://schemas.openxmlformats.org/officeDocument/2006/relationships/image" Target="../media/image2.png"/><Relationship Id="rId10" Type="http://schemas.openxmlformats.org/officeDocument/2006/relationships/diagramColors" Target="../diagrams/colors1.xml"/><Relationship Id="rId4" Type="http://schemas.microsoft.com/office/2007/relationships/hdphoto" Target="../media/hdphoto2.wdp"/><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ACB82-90D8-A963-16A7-86654A3B9A9A}"/>
              </a:ext>
            </a:extLst>
          </p:cNvPr>
          <p:cNvSpPr>
            <a:spLocks noGrp="1"/>
          </p:cNvSpPr>
          <p:nvPr>
            <p:ph type="ctrTitle"/>
          </p:nvPr>
        </p:nvSpPr>
        <p:spPr>
          <a:xfrm>
            <a:off x="1051560" y="1559223"/>
            <a:ext cx="9966960" cy="2625500"/>
          </a:xfrm>
        </p:spPr>
        <p:txBody>
          <a:bodyPr/>
          <a:lstStyle/>
          <a:p>
            <a:pPr algn="ctr">
              <a:spcBef>
                <a:spcPts val="0"/>
              </a:spcBef>
              <a:spcAft>
                <a:spcPts val="1000"/>
              </a:spcAft>
            </a:pPr>
            <a:br>
              <a:rPr lang="en-US" sz="3200">
                <a:ea typeface="+mj-lt"/>
                <a:cs typeface="+mj-lt"/>
              </a:rPr>
            </a:br>
            <a:endParaRPr lang="en-US" sz="320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AE5F1A56-7FA7-7280-3E21-593F84F7ACAF}"/>
              </a:ext>
            </a:extLst>
          </p:cNvPr>
          <p:cNvSpPr>
            <a:spLocks noGrp="1"/>
          </p:cNvSpPr>
          <p:nvPr>
            <p:ph type="subTitle" idx="1"/>
          </p:nvPr>
        </p:nvSpPr>
        <p:spPr>
          <a:xfrm>
            <a:off x="824222" y="4422615"/>
            <a:ext cx="7910810" cy="1939309"/>
          </a:xfrm>
        </p:spPr>
        <p:txBody>
          <a:bodyPr vert="horz" lIns="91440" tIns="45720" rIns="91440" bIns="45720" rtlCol="0" anchor="t">
            <a:normAutofit/>
          </a:bodyPr>
          <a:lstStyle/>
          <a:p>
            <a:r>
              <a:rPr lang="en-US" sz="1800" b="1">
                <a:solidFill>
                  <a:schemeClr val="tx1">
                    <a:lumMod val="50000"/>
                    <a:lumOff val="50000"/>
                  </a:schemeClr>
                </a:solidFill>
                <a:ea typeface="+mn-lt"/>
                <a:cs typeface="+mn-lt"/>
              </a:rPr>
              <a:t>Presenters: </a:t>
            </a:r>
            <a:endParaRPr lang="en-US" sz="1800">
              <a:solidFill>
                <a:schemeClr val="tx1">
                  <a:lumMod val="50000"/>
                  <a:lumOff val="50000"/>
                </a:schemeClr>
              </a:solidFill>
              <a:ea typeface="+mn-lt"/>
              <a:cs typeface="+mn-lt"/>
            </a:endParaRPr>
          </a:p>
          <a:p>
            <a:r>
              <a:rPr lang="en-US" sz="1800">
                <a:solidFill>
                  <a:schemeClr val="tx1">
                    <a:lumMod val="50000"/>
                    <a:lumOff val="50000"/>
                  </a:schemeClr>
                </a:solidFill>
                <a:ea typeface="+mn-lt"/>
                <a:cs typeface="+mn-lt"/>
              </a:rPr>
              <a:t>Shawn Crosby, Sr. Instructional Designer, CCBC</a:t>
            </a:r>
          </a:p>
          <a:p>
            <a:r>
              <a:rPr lang="en-US" sz="1800">
                <a:solidFill>
                  <a:schemeClr val="tx1">
                    <a:lumMod val="50000"/>
                    <a:lumOff val="50000"/>
                  </a:schemeClr>
                </a:solidFill>
              </a:rPr>
              <a:t>Eileen Hardin, Sr. Instructional Designer, CCBC</a:t>
            </a:r>
            <a:endParaRPr lang="en-US" sz="1800">
              <a:solidFill>
                <a:schemeClr val="tx1">
                  <a:lumMod val="50000"/>
                  <a:lumOff val="50000"/>
                </a:schemeClr>
              </a:solidFill>
              <a:ea typeface="+mn-lt"/>
              <a:cs typeface="+mn-lt"/>
            </a:endParaRPr>
          </a:p>
          <a:p>
            <a:r>
              <a:rPr lang="en-US" sz="1800">
                <a:solidFill>
                  <a:schemeClr val="tx1">
                    <a:lumMod val="50000"/>
                    <a:lumOff val="50000"/>
                  </a:schemeClr>
                </a:solidFill>
                <a:ea typeface="+mn-lt"/>
                <a:cs typeface="+mn-lt"/>
              </a:rPr>
              <a:t>Kelly Stetka, Instructional Designer, CCBC</a:t>
            </a:r>
          </a:p>
        </p:txBody>
      </p:sp>
      <p:sp>
        <p:nvSpPr>
          <p:cNvPr id="4" name="TextBox 3">
            <a:extLst>
              <a:ext uri="{FF2B5EF4-FFF2-40B4-BE49-F238E27FC236}">
                <a16:creationId xmlns:a16="http://schemas.microsoft.com/office/drawing/2014/main" id="{CFC29B2E-3E97-6D6F-18DA-3688C9938B7B}"/>
              </a:ext>
            </a:extLst>
          </p:cNvPr>
          <p:cNvSpPr txBox="1"/>
          <p:nvPr/>
        </p:nvSpPr>
        <p:spPr>
          <a:xfrm>
            <a:off x="8475784" y="374608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cap="all">
                <a:solidFill>
                  <a:schemeClr val="tx1">
                    <a:lumMod val="65000"/>
                    <a:lumOff val="35000"/>
                  </a:schemeClr>
                </a:solidFill>
                <a:latin typeface="Rockwell Condensed"/>
              </a:rPr>
              <a:t>MDLA 2023</a:t>
            </a:r>
            <a:endParaRPr lang="en-US">
              <a:solidFill>
                <a:schemeClr val="tx1">
                  <a:lumMod val="65000"/>
                  <a:lumOff val="35000"/>
                </a:schemeClr>
              </a:solidFill>
            </a:endParaRPr>
          </a:p>
        </p:txBody>
      </p:sp>
      <p:sp>
        <p:nvSpPr>
          <p:cNvPr id="5" name="TextBox 4">
            <a:extLst>
              <a:ext uri="{FF2B5EF4-FFF2-40B4-BE49-F238E27FC236}">
                <a16:creationId xmlns:a16="http://schemas.microsoft.com/office/drawing/2014/main" id="{AF233700-A6C9-3149-5979-F39AFD27E051}"/>
              </a:ext>
            </a:extLst>
          </p:cNvPr>
          <p:cNvSpPr txBox="1"/>
          <p:nvPr/>
        </p:nvSpPr>
        <p:spPr>
          <a:xfrm>
            <a:off x="1171255" y="2001748"/>
            <a:ext cx="863371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rgbClr val="C00000"/>
                </a:solidFill>
                <a:latin typeface="Calibri"/>
                <a:cs typeface="Calibri"/>
              </a:rPr>
              <a:t> Ready, Set, Action! </a:t>
            </a:r>
            <a:endParaRPr lang="en-US" sz="4000" b="1">
              <a:solidFill>
                <a:srgbClr val="C00000"/>
              </a:solidFill>
              <a:latin typeface="Rockwell" panose="02060603020205020403"/>
              <a:cs typeface="Calibri"/>
            </a:endParaRPr>
          </a:p>
          <a:p>
            <a:pPr algn="ctr"/>
            <a:r>
              <a:rPr lang="en-US" sz="3200" b="1">
                <a:solidFill>
                  <a:schemeClr val="tx1">
                    <a:lumMod val="75000"/>
                    <a:lumOff val="25000"/>
                  </a:schemeClr>
                </a:solidFill>
                <a:latin typeface="Calibri"/>
                <a:cs typeface="Calibri"/>
              </a:rPr>
              <a:t>Turn Your DEI Efforts into Action-based Practices</a:t>
            </a:r>
            <a:endParaRPr lang="en-US" sz="3200" b="1">
              <a:solidFill>
                <a:schemeClr val="tx1">
                  <a:lumMod val="75000"/>
                  <a:lumOff val="25000"/>
                </a:schemeClr>
              </a:solidFill>
            </a:endParaRPr>
          </a:p>
        </p:txBody>
      </p:sp>
    </p:spTree>
    <p:extLst>
      <p:ext uri="{BB962C8B-B14F-4D97-AF65-F5344CB8AC3E}">
        <p14:creationId xmlns:p14="http://schemas.microsoft.com/office/powerpoint/2010/main" val="303232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10;&#10;Description automatically generated">
            <a:extLst>
              <a:ext uri="{FF2B5EF4-FFF2-40B4-BE49-F238E27FC236}">
                <a16:creationId xmlns:a16="http://schemas.microsoft.com/office/drawing/2014/main" id="{F1DBA06D-815C-C680-F164-C4B5DE2E62E7}"/>
              </a:ext>
            </a:extLst>
          </p:cNvPr>
          <p:cNvPicPr>
            <a:picLocks noChangeAspect="1"/>
          </p:cNvPicPr>
          <p:nvPr/>
        </p:nvPicPr>
        <p:blipFill>
          <a:blip r:embed="rId3"/>
          <a:stretch>
            <a:fillRect/>
          </a:stretch>
        </p:blipFill>
        <p:spPr>
          <a:xfrm>
            <a:off x="2431136" y="505223"/>
            <a:ext cx="7329725" cy="3060160"/>
          </a:xfrm>
          <a:prstGeom prst="rect">
            <a:avLst/>
          </a:prstGeom>
        </p:spPr>
      </p:pic>
      <p:sp>
        <p:nvSpPr>
          <p:cNvPr id="37" name="Rectangle 36">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4">
              <a:alphaModFix amt="9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5DE588-7C4E-11F4-8960-DBEC346C8C0B}"/>
              </a:ext>
            </a:extLst>
          </p:cNvPr>
          <p:cNvSpPr>
            <a:spLocks noGrp="1"/>
          </p:cNvSpPr>
          <p:nvPr>
            <p:ph type="title"/>
          </p:nvPr>
        </p:nvSpPr>
        <p:spPr>
          <a:xfrm>
            <a:off x="1285456" y="4162031"/>
            <a:ext cx="4543683" cy="1767141"/>
          </a:xfrm>
        </p:spPr>
        <p:txBody>
          <a:bodyPr>
            <a:normAutofit/>
          </a:bodyPr>
          <a:lstStyle/>
          <a:p>
            <a:pPr algn="r"/>
            <a:r>
              <a:rPr lang="en-US"/>
              <a:t> Pronouns </a:t>
            </a:r>
            <a:endParaRPr lang="en-US">
              <a:latin typeface="Rockwell Condensed"/>
            </a:endParaRPr>
          </a:p>
        </p:txBody>
      </p:sp>
      <p:sp>
        <p:nvSpPr>
          <p:cNvPr id="3" name="Content Placeholder 2">
            <a:extLst>
              <a:ext uri="{FF2B5EF4-FFF2-40B4-BE49-F238E27FC236}">
                <a16:creationId xmlns:a16="http://schemas.microsoft.com/office/drawing/2014/main" id="{4AC1B9A0-7749-3685-C1C8-7B61D5952D18}"/>
              </a:ext>
            </a:extLst>
          </p:cNvPr>
          <p:cNvSpPr>
            <a:spLocks noGrp="1"/>
          </p:cNvSpPr>
          <p:nvPr>
            <p:ph idx="1"/>
          </p:nvPr>
        </p:nvSpPr>
        <p:spPr>
          <a:xfrm>
            <a:off x="6217920" y="4170410"/>
            <a:ext cx="4699221" cy="1767141"/>
          </a:xfrm>
        </p:spPr>
        <p:txBody>
          <a:bodyPr vert="horz" lIns="68580" tIns="34290" rIns="68580" bIns="34290" rtlCol="0" anchor="ctr">
            <a:noAutofit/>
          </a:bodyPr>
          <a:lstStyle/>
          <a:p>
            <a:r>
              <a:rPr lang="en-US" sz="2400"/>
              <a:t>Promotes inclusion by respecting students' identities</a:t>
            </a:r>
          </a:p>
          <a:p>
            <a:pPr>
              <a:buClr>
                <a:srgbClr val="9E3611"/>
              </a:buClr>
            </a:pPr>
            <a:r>
              <a:rPr lang="en-US" sz="2400"/>
              <a:t>Promotes a sense of belonging by creating a personal connection</a:t>
            </a:r>
          </a:p>
        </p:txBody>
      </p:sp>
      <p:sp>
        <p:nvSpPr>
          <p:cNvPr id="41" name="Rectangle 4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42">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5" name="Oval 44">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44424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Rectangle 5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Rectangle 5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5B03DE-AC80-45B8-8128-C513B6041EE1}"/>
              </a:ext>
            </a:extLst>
          </p:cNvPr>
          <p:cNvSpPr>
            <a:spLocks noGrp="1"/>
          </p:cNvSpPr>
          <p:nvPr>
            <p:ph type="title"/>
          </p:nvPr>
        </p:nvSpPr>
        <p:spPr>
          <a:xfrm>
            <a:off x="1069848" y="484632"/>
            <a:ext cx="10058400" cy="1609344"/>
          </a:xfrm>
        </p:spPr>
        <p:txBody>
          <a:bodyPr>
            <a:normAutofit/>
          </a:bodyPr>
          <a:lstStyle/>
          <a:p>
            <a:r>
              <a:rPr lang="en-US">
                <a:cs typeface="Calibri Light"/>
              </a:rPr>
              <a:t>Audio/Visual </a:t>
            </a:r>
            <a:br>
              <a:rPr lang="en-US">
                <a:cs typeface="Calibri Light"/>
              </a:rPr>
            </a:br>
            <a:r>
              <a:rPr lang="en-US">
                <a:cs typeface="Calibri Light"/>
              </a:rPr>
              <a:t>Feedback</a:t>
            </a:r>
            <a:endParaRPr lang="en-US">
              <a:latin typeface="Rockwell Condensed"/>
              <a:cs typeface="Calibri Light"/>
            </a:endParaRPr>
          </a:p>
        </p:txBody>
      </p:sp>
      <p:pic>
        <p:nvPicPr>
          <p:cNvPr id="3" name="Picture 3" descr="Video camera on stand recording man presenting and holding laptop with one hand">
            <a:extLst>
              <a:ext uri="{FF2B5EF4-FFF2-40B4-BE49-F238E27FC236}">
                <a16:creationId xmlns:a16="http://schemas.microsoft.com/office/drawing/2014/main" id="{C3808F57-AD07-EBF6-F004-4B6277867C18}"/>
              </a:ext>
            </a:extLst>
          </p:cNvPr>
          <p:cNvPicPr>
            <a:picLocks noChangeAspect="1"/>
          </p:cNvPicPr>
          <p:nvPr/>
        </p:nvPicPr>
        <p:blipFill rotWithShape="1">
          <a:blip r:embed="rId5"/>
          <a:srcRect l="7311" r="5755" b="3"/>
          <a:stretch/>
        </p:blipFill>
        <p:spPr>
          <a:xfrm>
            <a:off x="1007196" y="2265037"/>
            <a:ext cx="5088800" cy="3907158"/>
          </a:xfrm>
          <a:prstGeom prst="rect">
            <a:avLst/>
          </a:prstGeom>
        </p:spPr>
      </p:pic>
      <p:sp>
        <p:nvSpPr>
          <p:cNvPr id="11" name="Content Placeholder 10">
            <a:extLst>
              <a:ext uri="{FF2B5EF4-FFF2-40B4-BE49-F238E27FC236}">
                <a16:creationId xmlns:a16="http://schemas.microsoft.com/office/drawing/2014/main" id="{6FAA0233-3FE3-2900-FC2E-D5F9215372A8}"/>
              </a:ext>
            </a:extLst>
          </p:cNvPr>
          <p:cNvSpPr>
            <a:spLocks noGrp="1"/>
          </p:cNvSpPr>
          <p:nvPr>
            <p:ph idx="1"/>
          </p:nvPr>
        </p:nvSpPr>
        <p:spPr>
          <a:xfrm>
            <a:off x="6496216" y="2320412"/>
            <a:ext cx="4632031" cy="3851787"/>
          </a:xfrm>
        </p:spPr>
        <p:txBody>
          <a:bodyPr vert="horz" lIns="68580" tIns="34290" rIns="68580" bIns="34290" rtlCol="0" anchor="ctr">
            <a:normAutofit/>
          </a:bodyPr>
          <a:lstStyle/>
          <a:p>
            <a:pPr marL="0" indent="0">
              <a:buNone/>
            </a:pPr>
            <a:r>
              <a:rPr lang="en-US"/>
              <a:t>Record audio or video feedback for assignment submissions.</a:t>
            </a:r>
          </a:p>
          <a:p>
            <a:r>
              <a:rPr lang="en-US"/>
              <a:t>Creates a personal connection by personalizing feedback about student progress</a:t>
            </a:r>
          </a:p>
          <a:p>
            <a:pPr>
              <a:buClr>
                <a:srgbClr val="9E3611"/>
              </a:buClr>
            </a:pPr>
            <a:r>
              <a:rPr lang="en-US"/>
              <a:t>Creates a more engaging way to provide feedback</a:t>
            </a:r>
          </a:p>
          <a:p>
            <a:pPr>
              <a:buClr>
                <a:srgbClr val="9E3611"/>
              </a:buClr>
            </a:pPr>
            <a:r>
              <a:rPr lang="en-US"/>
              <a:t>Benefits student processing of feedback</a:t>
            </a:r>
          </a:p>
          <a:p>
            <a:pPr>
              <a:buClr>
                <a:srgbClr val="9E3611"/>
              </a:buClr>
            </a:pPr>
            <a:r>
              <a:rPr lang="en-US"/>
              <a:t>Provides a sense of belonging</a:t>
            </a:r>
          </a:p>
          <a:p>
            <a:pPr marL="0" indent="0">
              <a:buNone/>
            </a:pPr>
            <a:endParaRPr lang="en-US"/>
          </a:p>
        </p:txBody>
      </p:sp>
      <p:sp>
        <p:nvSpPr>
          <p:cNvPr id="56" name="Oval 5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58" name="Oval 5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5423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4" name="Rectangle 13">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51A849-E815-B677-7ACA-473B55B5A7F7}"/>
              </a:ext>
            </a:extLst>
          </p:cNvPr>
          <p:cNvSpPr>
            <a:spLocks noGrp="1"/>
          </p:cNvSpPr>
          <p:nvPr>
            <p:ph type="title"/>
          </p:nvPr>
        </p:nvSpPr>
        <p:spPr>
          <a:xfrm>
            <a:off x="6400800" y="484632"/>
            <a:ext cx="5299586" cy="1609344"/>
          </a:xfrm>
          <a:ln>
            <a:noFill/>
          </a:ln>
        </p:spPr>
        <p:txBody>
          <a:bodyPr vert="horz" lIns="91440" tIns="45720" rIns="91440" bIns="45720" rtlCol="0" anchor="ctr">
            <a:normAutofit/>
          </a:bodyPr>
          <a:lstStyle/>
          <a:p>
            <a:r>
              <a:rPr lang="en-US"/>
              <a:t>Syllabus</a:t>
            </a:r>
          </a:p>
        </p:txBody>
      </p:sp>
      <p:sp>
        <p:nvSpPr>
          <p:cNvPr id="5" name="Content Placeholder 2">
            <a:extLst>
              <a:ext uri="{FF2B5EF4-FFF2-40B4-BE49-F238E27FC236}">
                <a16:creationId xmlns:a16="http://schemas.microsoft.com/office/drawing/2014/main" id="{4530A875-6475-9983-8973-55C02E8E276A}"/>
              </a:ext>
            </a:extLst>
          </p:cNvPr>
          <p:cNvSpPr txBox="1">
            <a:spLocks/>
          </p:cNvSpPr>
          <p:nvPr/>
        </p:nvSpPr>
        <p:spPr>
          <a:xfrm>
            <a:off x="6400799" y="2121408"/>
            <a:ext cx="5299585" cy="4050792"/>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lvl="1"/>
            <a:r>
              <a:rPr lang="en-US" sz="2400"/>
              <a:t>Diversity and inclusion statement </a:t>
            </a:r>
            <a:endParaRPr lang="en-US"/>
          </a:p>
          <a:p>
            <a:pPr lvl="1">
              <a:buClr>
                <a:srgbClr val="9E3611"/>
              </a:buClr>
            </a:pPr>
            <a:r>
              <a:rPr lang="en-US" sz="2400"/>
              <a:t>Netiquette policy</a:t>
            </a:r>
          </a:p>
          <a:p>
            <a:endParaRPr lang="en-US"/>
          </a:p>
          <a:p>
            <a:pPr lvl="1"/>
            <a:endParaRPr lang="en-US"/>
          </a:p>
          <a:p>
            <a:pPr lvl="1"/>
            <a:endParaRPr lang="en-US" sz="1800"/>
          </a:p>
          <a:p>
            <a:endParaRPr lang="en-US" sz="1800"/>
          </a:p>
          <a:p>
            <a:endParaRPr lang="en-US" sz="1800"/>
          </a:p>
        </p:txBody>
      </p:sp>
      <p:grpSp>
        <p:nvGrpSpPr>
          <p:cNvPr id="16" name="Group 15">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3" name="Picture 5" descr="Text&#10;&#10;Description automatically generated">
            <a:extLst>
              <a:ext uri="{FF2B5EF4-FFF2-40B4-BE49-F238E27FC236}">
                <a16:creationId xmlns:a16="http://schemas.microsoft.com/office/drawing/2014/main" id="{0D95CD0B-A1EE-D784-EC7B-A75324B54498}"/>
              </a:ext>
            </a:extLst>
          </p:cNvPr>
          <p:cNvPicPr>
            <a:picLocks noChangeAspect="1"/>
          </p:cNvPicPr>
          <p:nvPr/>
        </p:nvPicPr>
        <p:blipFill>
          <a:blip r:embed="rId7"/>
          <a:stretch>
            <a:fillRect/>
          </a:stretch>
        </p:blipFill>
        <p:spPr>
          <a:xfrm>
            <a:off x="213851" y="632507"/>
            <a:ext cx="5668296" cy="4560598"/>
          </a:xfrm>
          <a:prstGeom prst="rect">
            <a:avLst/>
          </a:prstGeom>
        </p:spPr>
      </p:pic>
    </p:spTree>
    <p:extLst>
      <p:ext uri="{BB962C8B-B14F-4D97-AF65-F5344CB8AC3E}">
        <p14:creationId xmlns:p14="http://schemas.microsoft.com/office/powerpoint/2010/main" val="37510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 name="Group 95">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7" name="Oval 96">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8" name="Oval 97">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13" name="Rectangle 9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0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Rectangle 10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Rectangle 10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75DD83-C9B7-ECD0-B938-F9B4D6B888DA}"/>
              </a:ext>
            </a:extLst>
          </p:cNvPr>
          <p:cNvSpPr>
            <a:spLocks noGrp="1"/>
          </p:cNvSpPr>
          <p:nvPr>
            <p:ph type="title"/>
          </p:nvPr>
        </p:nvSpPr>
        <p:spPr>
          <a:xfrm>
            <a:off x="1069848" y="484632"/>
            <a:ext cx="10058400" cy="1609344"/>
          </a:xfrm>
        </p:spPr>
        <p:txBody>
          <a:bodyPr vert="horz" lIns="91440" tIns="45720" rIns="91440" bIns="45720" rtlCol="0" anchor="ctr">
            <a:normAutofit/>
          </a:bodyPr>
          <a:lstStyle/>
          <a:p>
            <a:r>
              <a:rPr lang="en-US"/>
              <a:t>Content </a:t>
            </a:r>
            <a:endParaRPr lang="en-US">
              <a:latin typeface="Rockwell Condensed"/>
            </a:endParaRPr>
          </a:p>
        </p:txBody>
      </p:sp>
      <p:pic>
        <p:nvPicPr>
          <p:cNvPr id="91" name="Picture 91" descr="A collage of a people's faces representing global diversity&#10;&#10;Description automatically generated">
            <a:extLst>
              <a:ext uri="{FF2B5EF4-FFF2-40B4-BE49-F238E27FC236}">
                <a16:creationId xmlns:a16="http://schemas.microsoft.com/office/drawing/2014/main" id="{A6988A8F-C3A6-2844-FAD2-EF7683D3AF24}"/>
              </a:ext>
            </a:extLst>
          </p:cNvPr>
          <p:cNvPicPr>
            <a:picLocks noChangeAspect="1"/>
          </p:cNvPicPr>
          <p:nvPr/>
        </p:nvPicPr>
        <p:blipFill rotWithShape="1">
          <a:blip r:embed="rId7"/>
          <a:srcRect r="13391" b="3"/>
          <a:stretch/>
        </p:blipFill>
        <p:spPr>
          <a:xfrm>
            <a:off x="1007196" y="2265037"/>
            <a:ext cx="5088800" cy="3907158"/>
          </a:xfrm>
          <a:prstGeom prst="rect">
            <a:avLst/>
          </a:prstGeom>
        </p:spPr>
      </p:pic>
      <p:sp>
        <p:nvSpPr>
          <p:cNvPr id="116" name="Oval 10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17" name="Oval 10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5" name="TextBox 2">
            <a:extLst>
              <a:ext uri="{FF2B5EF4-FFF2-40B4-BE49-F238E27FC236}">
                <a16:creationId xmlns:a16="http://schemas.microsoft.com/office/drawing/2014/main" id="{FABE4049-DBF6-4943-7606-C66398082D10}"/>
              </a:ext>
            </a:extLst>
          </p:cNvPr>
          <p:cNvGraphicFramePr/>
          <p:nvPr>
            <p:extLst>
              <p:ext uri="{D42A27DB-BD31-4B8C-83A1-F6EECF244321}">
                <p14:modId xmlns:p14="http://schemas.microsoft.com/office/powerpoint/2010/main" val="2453251527"/>
              </p:ext>
            </p:extLst>
          </p:nvPr>
        </p:nvGraphicFramePr>
        <p:xfrm>
          <a:off x="6496216" y="2320412"/>
          <a:ext cx="4632031" cy="38517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39697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EABA-A088-3D4D-31EC-20531B57779C}"/>
              </a:ext>
            </a:extLst>
          </p:cNvPr>
          <p:cNvSpPr>
            <a:spLocks noGrp="1"/>
          </p:cNvSpPr>
          <p:nvPr>
            <p:ph type="title"/>
          </p:nvPr>
        </p:nvSpPr>
        <p:spPr>
          <a:xfrm>
            <a:off x="1069848" y="484632"/>
            <a:ext cx="10058400" cy="1609344"/>
          </a:xfrm>
        </p:spPr>
        <p:txBody>
          <a:bodyPr>
            <a:normAutofit/>
          </a:bodyPr>
          <a:lstStyle/>
          <a:p>
            <a:r>
              <a:rPr lang="en-US"/>
              <a:t>Assignments </a:t>
            </a:r>
          </a:p>
        </p:txBody>
      </p:sp>
      <p:sp>
        <p:nvSpPr>
          <p:cNvPr id="33" name="Rectangle 32">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47117673-C561-2D68-D221-8279523E3F8C}"/>
              </a:ext>
            </a:extLst>
          </p:cNvPr>
          <p:cNvGraphicFramePr>
            <a:graphicFrameLocks noGrp="1"/>
          </p:cNvGraphicFramePr>
          <p:nvPr>
            <p:ph idx="1"/>
            <p:extLst>
              <p:ext uri="{D42A27DB-BD31-4B8C-83A1-F6EECF244321}">
                <p14:modId xmlns:p14="http://schemas.microsoft.com/office/powerpoint/2010/main" val="2249375989"/>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10880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917179-0A77-ABE1-10EB-4A612B093E93}"/>
              </a:ext>
            </a:extLst>
          </p:cNvPr>
          <p:cNvSpPr>
            <a:spLocks noGrp="1"/>
          </p:cNvSpPr>
          <p:nvPr>
            <p:ph type="title"/>
          </p:nvPr>
        </p:nvSpPr>
        <p:spPr>
          <a:xfrm>
            <a:off x="6386284" y="484632"/>
            <a:ext cx="4741963" cy="1971964"/>
          </a:xfrm>
        </p:spPr>
        <p:txBody>
          <a:bodyPr>
            <a:normAutofit/>
          </a:bodyPr>
          <a:lstStyle/>
          <a:p>
            <a:r>
              <a:rPr lang="en-US">
                <a:solidFill>
                  <a:schemeClr val="tx1"/>
                </a:solidFill>
              </a:rPr>
              <a:t>Course Calendar </a:t>
            </a:r>
            <a:endParaRPr lang="en-US" sz="4800">
              <a:solidFill>
                <a:schemeClr val="tx1"/>
              </a:solidFill>
              <a:latin typeface="Rockwell Condensed"/>
            </a:endParaRPr>
          </a:p>
        </p:txBody>
      </p:sp>
      <p:sp>
        <p:nvSpPr>
          <p:cNvPr id="12" name="Freeform: Shape 11">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Screenshot of sample course calendar in Brightspace Graphical user interface, text, application, email&#10;&#10;Description automatically generated">
            <a:extLst>
              <a:ext uri="{FF2B5EF4-FFF2-40B4-BE49-F238E27FC236}">
                <a16:creationId xmlns:a16="http://schemas.microsoft.com/office/drawing/2014/main" id="{1D188D4B-DDE6-0F7C-1D40-D06BA0A41DC5}"/>
              </a:ext>
            </a:extLst>
          </p:cNvPr>
          <p:cNvPicPr>
            <a:picLocks noChangeAspect="1"/>
          </p:cNvPicPr>
          <p:nvPr/>
        </p:nvPicPr>
        <p:blipFill>
          <a:blip r:embed="rId4"/>
          <a:stretch>
            <a:fillRect/>
          </a:stretch>
        </p:blipFill>
        <p:spPr>
          <a:xfrm>
            <a:off x="209698" y="935904"/>
            <a:ext cx="4087917" cy="5204117"/>
          </a:xfrm>
          <a:prstGeom prst="rect">
            <a:avLst/>
          </a:prstGeom>
        </p:spPr>
      </p:pic>
      <p:sp>
        <p:nvSpPr>
          <p:cNvPr id="3" name="Content Placeholder 2">
            <a:extLst>
              <a:ext uri="{FF2B5EF4-FFF2-40B4-BE49-F238E27FC236}">
                <a16:creationId xmlns:a16="http://schemas.microsoft.com/office/drawing/2014/main" id="{2960B93B-044A-AB0A-9297-F10050469287}"/>
              </a:ext>
            </a:extLst>
          </p:cNvPr>
          <p:cNvSpPr>
            <a:spLocks noGrp="1"/>
          </p:cNvSpPr>
          <p:nvPr>
            <p:ph idx="1"/>
          </p:nvPr>
        </p:nvSpPr>
        <p:spPr>
          <a:xfrm>
            <a:off x="6386286" y="2468886"/>
            <a:ext cx="5639155" cy="3678733"/>
          </a:xfrm>
        </p:spPr>
        <p:txBody>
          <a:bodyPr vert="horz" lIns="68580" tIns="34290" rIns="68580" bIns="34290" rtlCol="0" anchor="t">
            <a:normAutofit/>
          </a:bodyPr>
          <a:lstStyle/>
          <a:p>
            <a:pPr>
              <a:buClr>
                <a:srgbClr val="D34817">
                  <a:lumMod val="75000"/>
                </a:srgbClr>
              </a:buClr>
            </a:pPr>
            <a:r>
              <a:rPr lang="en-US" sz="3200"/>
              <a:t>Promotes time management</a:t>
            </a:r>
            <a:endParaRPr lang="en-US"/>
          </a:p>
          <a:p>
            <a:pPr>
              <a:buClr>
                <a:srgbClr val="9E3611"/>
              </a:buClr>
            </a:pPr>
            <a:r>
              <a:rPr lang="en-US" sz="3200"/>
              <a:t>Sets expectations</a:t>
            </a:r>
          </a:p>
          <a:p>
            <a:pPr>
              <a:buClr>
                <a:srgbClr val="9E3611"/>
              </a:buClr>
            </a:pPr>
            <a:endParaRPr lang="en-US" sz="3200"/>
          </a:p>
          <a:p>
            <a:pPr>
              <a:buClr>
                <a:srgbClr val="9E3611"/>
              </a:buClr>
            </a:pPr>
            <a:endParaRPr lang="en-US"/>
          </a:p>
        </p:txBody>
      </p:sp>
      <p:grpSp>
        <p:nvGrpSpPr>
          <p:cNvPr id="14" name="Group 13">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244400201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14EABA-A088-3D4D-31EC-20531B57779C}"/>
              </a:ext>
            </a:extLst>
          </p:cNvPr>
          <p:cNvSpPr>
            <a:spLocks noGrp="1"/>
          </p:cNvSpPr>
          <p:nvPr>
            <p:ph type="title"/>
          </p:nvPr>
        </p:nvSpPr>
        <p:spPr>
          <a:xfrm>
            <a:off x="1069848" y="4846002"/>
            <a:ext cx="10058400" cy="1522993"/>
          </a:xfrm>
        </p:spPr>
        <p:txBody>
          <a:bodyPr>
            <a:normAutofit/>
          </a:bodyPr>
          <a:lstStyle/>
          <a:p>
            <a:r>
              <a:rPr lang="en-US" sz="6000"/>
              <a:t>Assessments </a:t>
            </a:r>
          </a:p>
        </p:txBody>
      </p:sp>
      <p:grpSp>
        <p:nvGrpSpPr>
          <p:cNvPr id="48" name="Group 47">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9" name="Oval 48">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50" name="Oval 49">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graphicFrame>
        <p:nvGraphicFramePr>
          <p:cNvPr id="23" name="Content Placeholder 2">
            <a:extLst>
              <a:ext uri="{FF2B5EF4-FFF2-40B4-BE49-F238E27FC236}">
                <a16:creationId xmlns:a16="http://schemas.microsoft.com/office/drawing/2014/main" id="{47117673-C561-2D68-D221-8279523E3F8C}"/>
              </a:ext>
            </a:extLst>
          </p:cNvPr>
          <p:cNvGraphicFramePr>
            <a:graphicFrameLocks noGrp="1"/>
          </p:cNvGraphicFramePr>
          <p:nvPr>
            <p:ph idx="1"/>
            <p:extLst>
              <p:ext uri="{D42A27DB-BD31-4B8C-83A1-F6EECF244321}">
                <p14:modId xmlns:p14="http://schemas.microsoft.com/office/powerpoint/2010/main" val="4228700455"/>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4527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8D49B5-BEF4-4B8C-A572-E415814C8F6D}"/>
              </a:ext>
            </a:extLst>
          </p:cNvPr>
          <p:cNvSpPr>
            <a:spLocks noGrp="1"/>
          </p:cNvSpPr>
          <p:nvPr>
            <p:ph type="title"/>
          </p:nvPr>
        </p:nvSpPr>
        <p:spPr>
          <a:xfrm>
            <a:off x="8244273" y="191555"/>
            <a:ext cx="3544035" cy="1609344"/>
          </a:xfrm>
          <a:ln>
            <a:noFill/>
          </a:ln>
        </p:spPr>
        <p:txBody>
          <a:bodyPr>
            <a:normAutofit/>
          </a:bodyPr>
          <a:lstStyle/>
          <a:p>
            <a:r>
              <a:rPr lang="en-US">
                <a:cs typeface="Calibri Light"/>
              </a:rPr>
              <a:t>Rubrics</a:t>
            </a:r>
            <a:endParaRPr lang="en-US"/>
          </a:p>
        </p:txBody>
      </p:sp>
      <p:sp>
        <p:nvSpPr>
          <p:cNvPr id="3" name="Content Placeholder 2">
            <a:extLst>
              <a:ext uri="{FF2B5EF4-FFF2-40B4-BE49-F238E27FC236}">
                <a16:creationId xmlns:a16="http://schemas.microsoft.com/office/drawing/2014/main" id="{17B9671F-327C-46EA-8C7E-F0B22E39293F}"/>
              </a:ext>
            </a:extLst>
          </p:cNvPr>
          <p:cNvSpPr>
            <a:spLocks noGrp="1"/>
          </p:cNvSpPr>
          <p:nvPr>
            <p:ph idx="1"/>
          </p:nvPr>
        </p:nvSpPr>
        <p:spPr>
          <a:xfrm>
            <a:off x="8244274" y="1632947"/>
            <a:ext cx="3544034" cy="4685792"/>
          </a:xfrm>
        </p:spPr>
        <p:txBody>
          <a:bodyPr vert="horz" lIns="68580" tIns="34290" rIns="68580" bIns="34290" rtlCol="0" anchor="t">
            <a:noAutofit/>
          </a:bodyPr>
          <a:lstStyle/>
          <a:p>
            <a:r>
              <a:rPr lang="en-US" sz="2400">
                <a:cs typeface="Calibri"/>
              </a:rPr>
              <a:t>Promotes fair, consistent grading</a:t>
            </a:r>
          </a:p>
          <a:p>
            <a:pPr>
              <a:buClr>
                <a:srgbClr val="9E3611"/>
              </a:buClr>
            </a:pPr>
            <a:r>
              <a:rPr lang="en-US" sz="2400">
                <a:cs typeface="Calibri"/>
              </a:rPr>
              <a:t>Can be associated with assignments and discussions</a:t>
            </a:r>
            <a:endParaRPr lang="en-US"/>
          </a:p>
          <a:p>
            <a:r>
              <a:rPr lang="en-US" sz="2400">
                <a:cs typeface="Calibri"/>
              </a:rPr>
              <a:t>Customize levels, criteria, points, and feedback</a:t>
            </a:r>
          </a:p>
          <a:p>
            <a:pPr marL="0" indent="0">
              <a:buClr>
                <a:srgbClr val="9E3611"/>
              </a:buClr>
              <a:buNone/>
            </a:pPr>
            <a:endParaRPr lang="en-US" sz="2400">
              <a:cs typeface="Calibri"/>
            </a:endParaRPr>
          </a:p>
        </p:txBody>
      </p:sp>
      <p:grpSp>
        <p:nvGrpSpPr>
          <p:cNvPr id="27" name="Group 26">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8" name="Oval 27">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8" name="Picture 8" descr="Sample rubric in Brightspace able&#10;&#10;Description automatically generated">
            <a:extLst>
              <a:ext uri="{FF2B5EF4-FFF2-40B4-BE49-F238E27FC236}">
                <a16:creationId xmlns:a16="http://schemas.microsoft.com/office/drawing/2014/main" id="{7C63A4F8-1040-C270-0146-23E32F6142BF}"/>
              </a:ext>
            </a:extLst>
          </p:cNvPr>
          <p:cNvPicPr>
            <a:picLocks noChangeAspect="1"/>
          </p:cNvPicPr>
          <p:nvPr/>
        </p:nvPicPr>
        <p:blipFill>
          <a:blip r:embed="rId6"/>
          <a:stretch>
            <a:fillRect/>
          </a:stretch>
        </p:blipFill>
        <p:spPr>
          <a:xfrm>
            <a:off x="93785" y="1940911"/>
            <a:ext cx="7647353" cy="2517023"/>
          </a:xfrm>
          <a:prstGeom prst="rect">
            <a:avLst/>
          </a:prstGeom>
        </p:spPr>
      </p:pic>
    </p:spTree>
    <p:extLst>
      <p:ext uri="{BB962C8B-B14F-4D97-AF65-F5344CB8AC3E}">
        <p14:creationId xmlns:p14="http://schemas.microsoft.com/office/powerpoint/2010/main" val="3675706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7A4C8F-358E-9CD3-B4E6-C5576EFB5E6D}"/>
              </a:ext>
            </a:extLst>
          </p:cNvPr>
          <p:cNvSpPr>
            <a:spLocks noGrp="1"/>
          </p:cNvSpPr>
          <p:nvPr>
            <p:ph type="title"/>
          </p:nvPr>
        </p:nvSpPr>
        <p:spPr>
          <a:xfrm>
            <a:off x="1069848" y="484632"/>
            <a:ext cx="10058400" cy="1609344"/>
          </a:xfrm>
        </p:spPr>
        <p:txBody>
          <a:bodyPr>
            <a:normAutofit/>
          </a:bodyPr>
          <a:lstStyle/>
          <a:p>
            <a:r>
              <a:rPr lang="en-US"/>
              <a:t>Student Check-ins</a:t>
            </a:r>
            <a:endParaRPr lang="en-US">
              <a:latin typeface="Rockwell Condensed"/>
            </a:endParaRPr>
          </a:p>
        </p:txBody>
      </p:sp>
      <p:sp>
        <p:nvSpPr>
          <p:cNvPr id="3" name="Content Placeholder 2">
            <a:extLst>
              <a:ext uri="{FF2B5EF4-FFF2-40B4-BE49-F238E27FC236}">
                <a16:creationId xmlns:a16="http://schemas.microsoft.com/office/drawing/2014/main" id="{6175E48D-D0D4-003B-7ABD-1CE7D98774AB}"/>
              </a:ext>
            </a:extLst>
          </p:cNvPr>
          <p:cNvSpPr>
            <a:spLocks noGrp="1"/>
          </p:cNvSpPr>
          <p:nvPr>
            <p:ph idx="1"/>
          </p:nvPr>
        </p:nvSpPr>
        <p:spPr>
          <a:xfrm>
            <a:off x="6496216" y="2320412"/>
            <a:ext cx="4632031" cy="3851787"/>
          </a:xfrm>
        </p:spPr>
        <p:txBody>
          <a:bodyPr vert="horz" lIns="68580" tIns="34290" rIns="68580" bIns="34290" rtlCol="0" anchor="ctr">
            <a:normAutofit/>
          </a:bodyPr>
          <a:lstStyle/>
          <a:p>
            <a:r>
              <a:rPr lang="en-US" sz="2400" dirty="0"/>
              <a:t>First Week </a:t>
            </a:r>
            <a:endParaRPr lang="en-US" sz="2400"/>
          </a:p>
          <a:p>
            <a:pPr>
              <a:buClr>
                <a:srgbClr val="9E3611"/>
              </a:buClr>
            </a:pPr>
            <a:r>
              <a:rPr lang="en-US" sz="2400" dirty="0"/>
              <a:t>Weekly</a:t>
            </a:r>
          </a:p>
          <a:p>
            <a:pPr>
              <a:buClr>
                <a:srgbClr val="9E3611"/>
              </a:buClr>
            </a:pPr>
            <a:r>
              <a:rPr lang="en-US" sz="2400" dirty="0"/>
              <a:t>Midsemester </a:t>
            </a:r>
            <a:endParaRPr lang="en-US" dirty="0"/>
          </a:p>
          <a:p>
            <a:pPr>
              <a:buClr>
                <a:srgbClr val="9E3611"/>
              </a:buClr>
            </a:pPr>
            <a:endParaRPr lang="en-US"/>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4" name="Picture 4" descr="Shape&#10;&#10;Description automatically generated">
            <a:extLst>
              <a:ext uri="{FF2B5EF4-FFF2-40B4-BE49-F238E27FC236}">
                <a16:creationId xmlns:a16="http://schemas.microsoft.com/office/drawing/2014/main" id="{4F8146B9-FEC5-C5BC-0BAD-63E512A4242E}"/>
              </a:ext>
            </a:extLst>
          </p:cNvPr>
          <p:cNvPicPr>
            <a:picLocks noChangeAspect="1"/>
          </p:cNvPicPr>
          <p:nvPr/>
        </p:nvPicPr>
        <p:blipFill>
          <a:blip r:embed="rId6"/>
          <a:stretch>
            <a:fillRect/>
          </a:stretch>
        </p:blipFill>
        <p:spPr>
          <a:xfrm>
            <a:off x="631724" y="2178153"/>
            <a:ext cx="5459359" cy="3067049"/>
          </a:xfrm>
          <a:prstGeom prst="rect">
            <a:avLst/>
          </a:prstGeom>
        </p:spPr>
      </p:pic>
    </p:spTree>
    <p:extLst>
      <p:ext uri="{BB962C8B-B14F-4D97-AF65-F5344CB8AC3E}">
        <p14:creationId xmlns:p14="http://schemas.microsoft.com/office/powerpoint/2010/main" val="1175463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1A6EB1D-27F2-45E3-AEA2-E79FEF77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5774268" cy="5780684"/>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2DAD58-B8CA-DE22-1F1D-DEFD4CAE9849}"/>
              </a:ext>
            </a:extLst>
          </p:cNvPr>
          <p:cNvSpPr>
            <a:spLocks noGrp="1"/>
          </p:cNvSpPr>
          <p:nvPr>
            <p:ph type="title"/>
          </p:nvPr>
        </p:nvSpPr>
        <p:spPr>
          <a:xfrm>
            <a:off x="644893" y="484632"/>
            <a:ext cx="5168168" cy="1609344"/>
          </a:xfrm>
        </p:spPr>
        <p:txBody>
          <a:bodyPr>
            <a:normAutofit/>
          </a:bodyPr>
          <a:lstStyle/>
          <a:p>
            <a:r>
              <a:rPr lang="en-US" sz="4400"/>
              <a:t>Student Support</a:t>
            </a:r>
          </a:p>
        </p:txBody>
      </p:sp>
      <p:sp>
        <p:nvSpPr>
          <p:cNvPr id="3" name="Content Placeholder 2">
            <a:extLst>
              <a:ext uri="{FF2B5EF4-FFF2-40B4-BE49-F238E27FC236}">
                <a16:creationId xmlns:a16="http://schemas.microsoft.com/office/drawing/2014/main" id="{84AA20A6-20EA-B6A3-15E8-DCC216604A1B}"/>
              </a:ext>
            </a:extLst>
          </p:cNvPr>
          <p:cNvSpPr>
            <a:spLocks noGrp="1"/>
          </p:cNvSpPr>
          <p:nvPr>
            <p:ph idx="1"/>
          </p:nvPr>
        </p:nvSpPr>
        <p:spPr>
          <a:xfrm>
            <a:off x="644893" y="2121408"/>
            <a:ext cx="5168168" cy="3759628"/>
          </a:xfrm>
        </p:spPr>
        <p:txBody>
          <a:bodyPr vert="horz" lIns="68580" tIns="34290" rIns="68580" bIns="34290" rtlCol="0" anchor="t">
            <a:normAutofit/>
          </a:bodyPr>
          <a:lstStyle/>
          <a:p>
            <a:r>
              <a:rPr lang="en-US" sz="2400">
                <a:ea typeface="+mn-lt"/>
                <a:cs typeface="+mn-lt"/>
              </a:rPr>
              <a:t>Ensure equal access to student support resources</a:t>
            </a:r>
            <a:endParaRPr lang="en-US" sz="2400"/>
          </a:p>
          <a:p>
            <a:pPr>
              <a:buClr>
                <a:srgbClr val="9E3611"/>
              </a:buClr>
            </a:pPr>
            <a:r>
              <a:rPr lang="en-US" sz="2400"/>
              <a:t>Getting Started module with resources for:</a:t>
            </a:r>
          </a:p>
          <a:p>
            <a:pPr lvl="1">
              <a:buClr>
                <a:srgbClr val="9E3611"/>
              </a:buClr>
            </a:pPr>
            <a:r>
              <a:rPr lang="en-US" sz="2000"/>
              <a:t>Student success</a:t>
            </a:r>
          </a:p>
          <a:p>
            <a:pPr lvl="1">
              <a:buClr>
                <a:srgbClr val="9E3611"/>
              </a:buClr>
            </a:pPr>
            <a:r>
              <a:rPr lang="en-US" sz="2000"/>
              <a:t>Disability support services</a:t>
            </a:r>
          </a:p>
          <a:p>
            <a:pPr lvl="1">
              <a:buClr>
                <a:srgbClr val="9E3611"/>
              </a:buClr>
            </a:pPr>
            <a:r>
              <a:rPr lang="en-US" sz="2000"/>
              <a:t>Tech support</a:t>
            </a:r>
          </a:p>
          <a:p>
            <a:pPr lvl="1">
              <a:buClr>
                <a:srgbClr val="9E3611"/>
              </a:buClr>
            </a:pPr>
            <a:r>
              <a:rPr lang="en-US" sz="2000"/>
              <a:t>Library services</a:t>
            </a:r>
          </a:p>
          <a:p>
            <a:pPr lvl="1">
              <a:buClr>
                <a:srgbClr val="9E3611"/>
              </a:buClr>
            </a:pPr>
            <a:r>
              <a:rPr lang="en-US" sz="2000"/>
              <a:t>College and community outreach services</a:t>
            </a:r>
          </a:p>
          <a:p>
            <a:pPr lvl="1">
              <a:buClr>
                <a:srgbClr val="9E3611"/>
              </a:buClr>
            </a:pPr>
            <a:endParaRPr lang="en-US"/>
          </a:p>
          <a:p>
            <a:pPr lvl="2">
              <a:buClr>
                <a:srgbClr val="9E3611"/>
              </a:buClr>
            </a:pPr>
            <a:endParaRPr lang="en-US" sz="1800"/>
          </a:p>
        </p:txBody>
      </p:sp>
      <p:sp>
        <p:nvSpPr>
          <p:cNvPr id="73" name="Rectangle 72">
            <a:extLst>
              <a:ext uri="{FF2B5EF4-FFF2-40B4-BE49-F238E27FC236}">
                <a16:creationId xmlns:a16="http://schemas.microsoft.com/office/drawing/2014/main" id="{A085389E-1986-49CE-AB37-9D549DA5C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1217" y="321733"/>
            <a:ext cx="2370280" cy="2832579"/>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Icon&#10;&#10;Description automatically generated">
            <a:extLst>
              <a:ext uri="{FF2B5EF4-FFF2-40B4-BE49-F238E27FC236}">
                <a16:creationId xmlns:a16="http://schemas.microsoft.com/office/drawing/2014/main" id="{BFC6CDED-18B3-461E-D2FC-C64C9ABAE222}"/>
              </a:ext>
            </a:extLst>
          </p:cNvPr>
          <p:cNvPicPr>
            <a:picLocks noChangeAspect="1"/>
          </p:cNvPicPr>
          <p:nvPr/>
        </p:nvPicPr>
        <p:blipFill>
          <a:blip r:embed="rId4"/>
          <a:stretch>
            <a:fillRect/>
          </a:stretch>
        </p:blipFill>
        <p:spPr>
          <a:xfrm>
            <a:off x="6456521" y="475133"/>
            <a:ext cx="1932803" cy="2518311"/>
          </a:xfrm>
          <a:prstGeom prst="rect">
            <a:avLst/>
          </a:prstGeom>
        </p:spPr>
      </p:pic>
      <p:sp>
        <p:nvSpPr>
          <p:cNvPr id="75" name="Rectangle 74">
            <a:extLst>
              <a:ext uri="{FF2B5EF4-FFF2-40B4-BE49-F238E27FC236}">
                <a16:creationId xmlns:a16="http://schemas.microsoft.com/office/drawing/2014/main" id="{2A2D4ECA-260C-4585-ACC0-B4A1BE38C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5496" y="321734"/>
            <a:ext cx="3117048" cy="2832578"/>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descr="Icon&#10;&#10;Description automatically generated">
            <a:extLst>
              <a:ext uri="{FF2B5EF4-FFF2-40B4-BE49-F238E27FC236}">
                <a16:creationId xmlns:a16="http://schemas.microsoft.com/office/drawing/2014/main" id="{721AEC05-DA3A-330F-CAEF-E6B5C9389E45}"/>
              </a:ext>
            </a:extLst>
          </p:cNvPr>
          <p:cNvPicPr>
            <a:picLocks noChangeAspect="1"/>
          </p:cNvPicPr>
          <p:nvPr/>
        </p:nvPicPr>
        <p:blipFill>
          <a:blip r:embed="rId5"/>
          <a:stretch>
            <a:fillRect/>
          </a:stretch>
        </p:blipFill>
        <p:spPr>
          <a:xfrm>
            <a:off x="9064865" y="475133"/>
            <a:ext cx="2518311" cy="2518311"/>
          </a:xfrm>
          <a:prstGeom prst="rect">
            <a:avLst/>
          </a:prstGeom>
        </p:spPr>
      </p:pic>
      <p:sp>
        <p:nvSpPr>
          <p:cNvPr id="77" name="Rectangle 76">
            <a:extLst>
              <a:ext uri="{FF2B5EF4-FFF2-40B4-BE49-F238E27FC236}">
                <a16:creationId xmlns:a16="http://schemas.microsoft.com/office/drawing/2014/main" id="{EBE758D3-30AE-45A1-AB24-FB703FB6D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1217" y="3334174"/>
            <a:ext cx="2370280" cy="2768243"/>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Icon&#10;&#10;Description automatically generated">
            <a:extLst>
              <a:ext uri="{FF2B5EF4-FFF2-40B4-BE49-F238E27FC236}">
                <a16:creationId xmlns:a16="http://schemas.microsoft.com/office/drawing/2014/main" id="{31863DCD-367A-29B8-5E98-5DD0C52949FB}"/>
              </a:ext>
            </a:extLst>
          </p:cNvPr>
          <p:cNvPicPr>
            <a:picLocks noChangeAspect="1"/>
          </p:cNvPicPr>
          <p:nvPr/>
        </p:nvPicPr>
        <p:blipFill>
          <a:blip r:embed="rId6"/>
          <a:stretch>
            <a:fillRect/>
          </a:stretch>
        </p:blipFill>
        <p:spPr>
          <a:xfrm>
            <a:off x="6410738" y="3651091"/>
            <a:ext cx="2033023" cy="2134407"/>
          </a:xfrm>
          <a:prstGeom prst="rect">
            <a:avLst/>
          </a:prstGeom>
        </p:spPr>
      </p:pic>
      <p:sp>
        <p:nvSpPr>
          <p:cNvPr id="79" name="Rectangle 78">
            <a:extLst>
              <a:ext uri="{FF2B5EF4-FFF2-40B4-BE49-F238E27FC236}">
                <a16:creationId xmlns:a16="http://schemas.microsoft.com/office/drawing/2014/main" id="{03422BEF-318A-4D19-96C4-98DA41FB6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5496" y="3334174"/>
            <a:ext cx="3117048" cy="2768243"/>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1FC67E22-D1B2-BB70-BD12-08D8E5ECDED9}"/>
              </a:ext>
            </a:extLst>
          </p:cNvPr>
          <p:cNvPicPr>
            <a:picLocks noChangeAspect="1"/>
          </p:cNvPicPr>
          <p:nvPr/>
        </p:nvPicPr>
        <p:blipFill>
          <a:blip r:embed="rId7"/>
          <a:stretch>
            <a:fillRect/>
          </a:stretch>
        </p:blipFill>
        <p:spPr>
          <a:xfrm>
            <a:off x="8926364" y="3936554"/>
            <a:ext cx="2795314" cy="1563480"/>
          </a:xfrm>
          <a:prstGeom prst="rect">
            <a:avLst/>
          </a:prstGeom>
        </p:spPr>
      </p:pic>
      <p:grpSp>
        <p:nvGrpSpPr>
          <p:cNvPr id="81" name="Group 80">
            <a:extLst>
              <a:ext uri="{FF2B5EF4-FFF2-40B4-BE49-F238E27FC236}">
                <a16:creationId xmlns:a16="http://schemas.microsoft.com/office/drawing/2014/main" id="{E864A75F-97D5-4325-8987-91F1CA51A3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2" name="Oval 81">
              <a:extLst>
                <a:ext uri="{FF2B5EF4-FFF2-40B4-BE49-F238E27FC236}">
                  <a16:creationId xmlns:a16="http://schemas.microsoft.com/office/drawing/2014/main" id="{97926E77-4067-4657-ACD5-F98C1FF9F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3" name="Oval 82">
              <a:extLst>
                <a:ext uri="{FF2B5EF4-FFF2-40B4-BE49-F238E27FC236}">
                  <a16:creationId xmlns:a16="http://schemas.microsoft.com/office/drawing/2014/main" id="{05299AF8-3207-4FA5-B420-5A58A64FA9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63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3DE3-0164-3AAD-F7DD-ACD212D29F08}"/>
              </a:ext>
            </a:extLst>
          </p:cNvPr>
          <p:cNvSpPr>
            <a:spLocks noGrp="1"/>
          </p:cNvSpPr>
          <p:nvPr>
            <p:ph type="title"/>
          </p:nvPr>
        </p:nvSpPr>
        <p:spPr/>
        <p:txBody>
          <a:bodyPr/>
          <a:lstStyle/>
          <a:p>
            <a:r>
              <a:rPr lang="en-US"/>
              <a:t>Introduction: What is </a:t>
            </a:r>
            <a:r>
              <a:rPr lang="en-US" err="1"/>
              <a:t>deib</a:t>
            </a:r>
            <a:r>
              <a:rPr lang="en-US"/>
              <a:t>?</a:t>
            </a:r>
          </a:p>
        </p:txBody>
      </p:sp>
      <p:sp>
        <p:nvSpPr>
          <p:cNvPr id="3" name="Content Placeholder 2">
            <a:extLst>
              <a:ext uri="{FF2B5EF4-FFF2-40B4-BE49-F238E27FC236}">
                <a16:creationId xmlns:a16="http://schemas.microsoft.com/office/drawing/2014/main" id="{02B8D1FF-4B47-76C9-2D3E-AE91E88C14B7}"/>
              </a:ext>
            </a:extLst>
          </p:cNvPr>
          <p:cNvSpPr>
            <a:spLocks noGrp="1"/>
          </p:cNvSpPr>
          <p:nvPr>
            <p:ph idx="1"/>
          </p:nvPr>
        </p:nvSpPr>
        <p:spPr>
          <a:xfrm>
            <a:off x="1069848" y="2322491"/>
            <a:ext cx="5662247" cy="4050792"/>
          </a:xfrm>
        </p:spPr>
        <p:txBody>
          <a:bodyPr vert="horz" lIns="91440" tIns="45720" rIns="91440" bIns="45720" rtlCol="0" anchor="t">
            <a:normAutofit/>
          </a:bodyPr>
          <a:lstStyle/>
          <a:p>
            <a:r>
              <a:rPr lang="en-US" b="1"/>
              <a:t>Diversity:</a:t>
            </a:r>
            <a:r>
              <a:rPr lang="en-US"/>
              <a:t> Recognizing and valuing our differences</a:t>
            </a:r>
          </a:p>
          <a:p>
            <a:pPr marL="274320" lvl="1" indent="0">
              <a:buClr>
                <a:srgbClr val="9E3611"/>
              </a:buClr>
              <a:buNone/>
            </a:pPr>
            <a:endParaRPr lang="en-US"/>
          </a:p>
          <a:p>
            <a:pPr>
              <a:buClr>
                <a:srgbClr val="9E3611"/>
              </a:buClr>
            </a:pPr>
            <a:r>
              <a:rPr lang="en-US" b="1"/>
              <a:t>Equity: </a:t>
            </a:r>
            <a:r>
              <a:rPr lang="en-US"/>
              <a:t>Creating fair, individualized support and resources</a:t>
            </a:r>
          </a:p>
          <a:p>
            <a:pPr marL="274320" lvl="1" indent="0">
              <a:buClr>
                <a:srgbClr val="9E3611"/>
              </a:buClr>
              <a:buNone/>
            </a:pPr>
            <a:endParaRPr lang="en-US"/>
          </a:p>
          <a:p>
            <a:pPr>
              <a:buClr>
                <a:srgbClr val="9E3611"/>
              </a:buClr>
            </a:pPr>
            <a:r>
              <a:rPr lang="en-US" b="1"/>
              <a:t>Inclusion: </a:t>
            </a:r>
            <a:r>
              <a:rPr lang="en-US"/>
              <a:t>Making sure that everyone has a seat at the table</a:t>
            </a:r>
          </a:p>
          <a:p>
            <a:pPr marL="274320" lvl="1" indent="0">
              <a:buClr>
                <a:srgbClr val="9E3611"/>
              </a:buClr>
              <a:buNone/>
            </a:pPr>
            <a:endParaRPr lang="en-US"/>
          </a:p>
          <a:p>
            <a:pPr>
              <a:buClr>
                <a:srgbClr val="9E3611"/>
              </a:buClr>
            </a:pPr>
            <a:r>
              <a:rPr lang="en-US" b="1"/>
              <a:t>Belonging: </a:t>
            </a:r>
            <a:r>
              <a:rPr lang="en-US"/>
              <a:t> The key to true success </a:t>
            </a:r>
          </a:p>
          <a:p>
            <a:pPr>
              <a:buClr>
                <a:srgbClr val="9E3611"/>
              </a:buClr>
            </a:pPr>
            <a:endParaRPr lang="en-US" b="1"/>
          </a:p>
        </p:txBody>
      </p:sp>
      <p:sp>
        <p:nvSpPr>
          <p:cNvPr id="4" name="TextBox 3">
            <a:extLst>
              <a:ext uri="{FF2B5EF4-FFF2-40B4-BE49-F238E27FC236}">
                <a16:creationId xmlns:a16="http://schemas.microsoft.com/office/drawing/2014/main" id="{09233448-753D-9CE5-15A5-A210F3549E71}"/>
              </a:ext>
            </a:extLst>
          </p:cNvPr>
          <p:cNvSpPr txBox="1"/>
          <p:nvPr/>
        </p:nvSpPr>
        <p:spPr>
          <a:xfrm>
            <a:off x="127000" y="6201834"/>
            <a:ext cx="104478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Source: Cengage</a:t>
            </a:r>
          </a:p>
          <a:p>
            <a:r>
              <a:rPr lang="en-US" sz="1400">
                <a:ea typeface="+mn-lt"/>
                <a:cs typeface="+mn-lt"/>
                <a:hlinkClick r:id="rId3"/>
              </a:rPr>
              <a:t>https://todayslearner.cengage.com/prioritizing-diversity-equity-inclusion-and-belonging-in-higher-education/</a:t>
            </a:r>
            <a:endParaRPr lang="en-US"/>
          </a:p>
        </p:txBody>
      </p:sp>
      <p:pic>
        <p:nvPicPr>
          <p:cNvPr id="5" name="Picture 5" descr="Diagram, venn diagram&#10;&#10;Description automatically generated">
            <a:extLst>
              <a:ext uri="{FF2B5EF4-FFF2-40B4-BE49-F238E27FC236}">
                <a16:creationId xmlns:a16="http://schemas.microsoft.com/office/drawing/2014/main" id="{0119137F-F7EB-36C8-822C-E9E78BD4AEBD}"/>
              </a:ext>
            </a:extLst>
          </p:cNvPr>
          <p:cNvPicPr>
            <a:picLocks noChangeAspect="1"/>
          </p:cNvPicPr>
          <p:nvPr/>
        </p:nvPicPr>
        <p:blipFill>
          <a:blip r:embed="rId4"/>
          <a:stretch>
            <a:fillRect/>
          </a:stretch>
        </p:blipFill>
        <p:spPr>
          <a:xfrm>
            <a:off x="6963508" y="1846290"/>
            <a:ext cx="4747846" cy="3986034"/>
          </a:xfrm>
          <a:prstGeom prst="rect">
            <a:avLst/>
          </a:prstGeom>
        </p:spPr>
      </p:pic>
    </p:spTree>
    <p:extLst>
      <p:ext uri="{BB962C8B-B14F-4D97-AF65-F5344CB8AC3E}">
        <p14:creationId xmlns:p14="http://schemas.microsoft.com/office/powerpoint/2010/main" val="84819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A7DDCD-3829-C478-CEEA-486F08056552}"/>
              </a:ext>
            </a:extLst>
          </p:cNvPr>
          <p:cNvSpPr>
            <a:spLocks noGrp="1"/>
          </p:cNvSpPr>
          <p:nvPr>
            <p:ph type="title"/>
          </p:nvPr>
        </p:nvSpPr>
        <p:spPr>
          <a:xfrm>
            <a:off x="6587544" y="1382165"/>
            <a:ext cx="4869179" cy="1517984"/>
          </a:xfrm>
        </p:spPr>
        <p:txBody>
          <a:bodyPr>
            <a:normAutofit/>
          </a:bodyPr>
          <a:lstStyle/>
          <a:p>
            <a:r>
              <a:rPr lang="en-US" sz="4800">
                <a:solidFill>
                  <a:srgbClr val="000000"/>
                </a:solidFill>
              </a:rPr>
              <a:t>Taking Action</a:t>
            </a:r>
            <a:endParaRPr lang="en-US" sz="4800">
              <a:solidFill>
                <a:srgbClr val="000000"/>
              </a:solidFill>
              <a:latin typeface="Rockwell Condensed"/>
            </a:endParaRPr>
          </a:p>
        </p:txBody>
      </p:sp>
      <p:pic>
        <p:nvPicPr>
          <p:cNvPr id="24" name="Picture 23" descr="Orange ball in sea of white bouncing balls">
            <a:extLst>
              <a:ext uri="{FF2B5EF4-FFF2-40B4-BE49-F238E27FC236}">
                <a16:creationId xmlns:a16="http://schemas.microsoft.com/office/drawing/2014/main" id="{8EFD749D-CD9D-1F81-BE80-D5CF9F9D65D1}"/>
              </a:ext>
            </a:extLst>
          </p:cNvPr>
          <p:cNvPicPr>
            <a:picLocks noChangeAspect="1"/>
          </p:cNvPicPr>
          <p:nvPr/>
        </p:nvPicPr>
        <p:blipFill rotWithShape="1">
          <a:blip r:embed="rId3"/>
          <a:srcRect l="17682" r="19185" b="7"/>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30" name="Freeform: Shape 29">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a16="http://schemas.microsoft.com/office/drawing/2014/main" id="{9720EEB8-D2A1-D72E-33D1-1E3BBB984B22}"/>
              </a:ext>
            </a:extLst>
          </p:cNvPr>
          <p:cNvSpPr>
            <a:spLocks noGrp="1"/>
          </p:cNvSpPr>
          <p:nvPr>
            <p:ph idx="1"/>
          </p:nvPr>
        </p:nvSpPr>
        <p:spPr>
          <a:xfrm>
            <a:off x="6587545" y="3007389"/>
            <a:ext cx="4869179" cy="3065865"/>
          </a:xfrm>
        </p:spPr>
        <p:txBody>
          <a:bodyPr vert="horz" lIns="68580" tIns="34290" rIns="68580" bIns="34290" rtlCol="0" anchor="t">
            <a:normAutofit/>
          </a:bodyPr>
          <a:lstStyle/>
          <a:p>
            <a:pPr marL="0" indent="0">
              <a:buClr>
                <a:srgbClr val="9E3611"/>
              </a:buClr>
              <a:buNone/>
            </a:pPr>
            <a:endParaRPr lang="en-US" sz="1800">
              <a:solidFill>
                <a:srgbClr val="000000"/>
              </a:solidFill>
              <a:ea typeface="+mn-lt"/>
              <a:cs typeface="+mn-lt"/>
            </a:endParaRPr>
          </a:p>
          <a:p>
            <a:pPr>
              <a:buClr>
                <a:srgbClr val="9E3611"/>
              </a:buClr>
            </a:pPr>
            <a:endParaRPr lang="en-US" sz="1800">
              <a:solidFill>
                <a:srgbClr val="000000"/>
              </a:solidFill>
            </a:endParaRPr>
          </a:p>
        </p:txBody>
      </p:sp>
      <p:grpSp>
        <p:nvGrpSpPr>
          <p:cNvPr id="32" name="Group 31">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3" name="Oval 32">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4" name="Oval 33">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3743260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17">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9">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21">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2" name="Group 23">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5" name="Oval 24">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26" name="Oval 25">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43" name="Rectangle 27">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ny question marks on black background">
            <a:extLst>
              <a:ext uri="{FF2B5EF4-FFF2-40B4-BE49-F238E27FC236}">
                <a16:creationId xmlns:a16="http://schemas.microsoft.com/office/drawing/2014/main" id="{2258A250-8DB1-3EC9-6D92-115A56BF2C38}"/>
              </a:ext>
            </a:extLst>
          </p:cNvPr>
          <p:cNvPicPr>
            <a:picLocks noChangeAspect="1"/>
          </p:cNvPicPr>
          <p:nvPr/>
        </p:nvPicPr>
        <p:blipFill rotWithShape="1">
          <a:blip r:embed="rId6"/>
          <a:srcRect l="9091" t="16170"/>
          <a:stretch/>
        </p:blipFill>
        <p:spPr>
          <a:xfrm>
            <a:off x="20" y="10"/>
            <a:ext cx="12191980" cy="6857989"/>
          </a:xfrm>
          <a:prstGeom prst="rect">
            <a:avLst/>
          </a:prstGeom>
        </p:spPr>
      </p:pic>
      <p:sp>
        <p:nvSpPr>
          <p:cNvPr id="44" name="Rectangle 29">
            <a:extLst>
              <a:ext uri="{FF2B5EF4-FFF2-40B4-BE49-F238E27FC236}">
                <a16:creationId xmlns:a16="http://schemas.microsoft.com/office/drawing/2014/main" id="{55BE2824-A619-43D4-8CEE-814E76EAC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blipFill dpi="0" rotWithShape="1">
            <a:blip r:embed="rId7">
              <a:alphaModFix amt="17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1">
            <a:extLst>
              <a:ext uri="{FF2B5EF4-FFF2-40B4-BE49-F238E27FC236}">
                <a16:creationId xmlns:a16="http://schemas.microsoft.com/office/drawing/2014/main" id="{7F757314-8028-429F-A691-15514DF11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2531684"/>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CFB0F09-9A6D-4393-94DE-D19BB32FF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2669517"/>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1A8FF86-3729-44D9-9029-E0816A7E2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484434"/>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A924F705-30C0-4ED8-9364-62609FAD44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5253661"/>
            <a:ext cx="1080904" cy="1080902"/>
            <a:chOff x="9685338" y="4460675"/>
            <a:chExt cx="1080904" cy="1080902"/>
          </a:xfrm>
        </p:grpSpPr>
        <p:sp>
          <p:nvSpPr>
            <p:cNvPr id="39" name="Oval 38">
              <a:extLst>
                <a:ext uri="{FF2B5EF4-FFF2-40B4-BE49-F238E27FC236}">
                  <a16:creationId xmlns:a16="http://schemas.microsoft.com/office/drawing/2014/main" id="{2011EC6B-5921-4E83-802A-C8EDBFF94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0" name="Oval 39">
              <a:extLst>
                <a:ext uri="{FF2B5EF4-FFF2-40B4-BE49-F238E27FC236}">
                  <a16:creationId xmlns:a16="http://schemas.microsoft.com/office/drawing/2014/main" id="{A6591F3A-6CC6-475E-B681-19B2E17DC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7C0B523-BB39-61D9-0C1E-DEA261D7F7C8}"/>
              </a:ext>
            </a:extLst>
          </p:cNvPr>
          <p:cNvSpPr>
            <a:spLocks noGrp="1"/>
          </p:cNvSpPr>
          <p:nvPr>
            <p:ph type="title"/>
          </p:nvPr>
        </p:nvSpPr>
        <p:spPr>
          <a:xfrm>
            <a:off x="1051560" y="2612367"/>
            <a:ext cx="9966960" cy="3017156"/>
          </a:xfrm>
        </p:spPr>
        <p:txBody>
          <a:bodyPr vert="horz" lIns="91440" tIns="45720" rIns="91440" bIns="45720" rtlCol="0" anchor="ctr">
            <a:normAutofit/>
          </a:bodyPr>
          <a:lstStyle/>
          <a:p>
            <a:pPr>
              <a:lnSpc>
                <a:spcPct val="80000"/>
              </a:lnSpc>
            </a:pPr>
            <a:r>
              <a:rPr lang="en-US" sz="9600">
                <a:blipFill dpi="0" rotWithShape="1">
                  <a:blip r:embed="rId4"/>
                  <a:srcRect/>
                  <a:tile tx="6350" ty="-127000" sx="65000" sy="64000" flip="none" algn="tl"/>
                </a:blipFill>
              </a:rPr>
              <a:t>Questions</a:t>
            </a:r>
          </a:p>
        </p:txBody>
      </p:sp>
    </p:spTree>
    <p:extLst>
      <p:ext uri="{BB962C8B-B14F-4D97-AF65-F5344CB8AC3E}">
        <p14:creationId xmlns:p14="http://schemas.microsoft.com/office/powerpoint/2010/main" val="1143847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2F9B8D9-2A0F-48A2-AD9F-81D8C4970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59BA1-2190-CF1D-BADE-9A3BABE883DB}"/>
              </a:ext>
            </a:extLst>
          </p:cNvPr>
          <p:cNvSpPr>
            <a:spLocks noGrp="1"/>
          </p:cNvSpPr>
          <p:nvPr>
            <p:ph type="title"/>
          </p:nvPr>
        </p:nvSpPr>
        <p:spPr>
          <a:xfrm>
            <a:off x="4970109" y="484632"/>
            <a:ext cx="6730277" cy="1609344"/>
          </a:xfrm>
          <a:ln>
            <a:noFill/>
          </a:ln>
        </p:spPr>
        <p:txBody>
          <a:bodyPr>
            <a:normAutofit/>
          </a:bodyPr>
          <a:lstStyle/>
          <a:p>
            <a:r>
              <a:rPr lang="en-US" sz="4400"/>
              <a:t>Communications</a:t>
            </a:r>
          </a:p>
        </p:txBody>
      </p:sp>
      <p:pic>
        <p:nvPicPr>
          <p:cNvPr id="3" name="Graphic 3" descr="Megaphone1 with solid fill">
            <a:extLst>
              <a:ext uri="{FF2B5EF4-FFF2-40B4-BE49-F238E27FC236}">
                <a16:creationId xmlns:a16="http://schemas.microsoft.com/office/drawing/2014/main" id="{832905B8-029F-6A9D-2B60-900B3239CC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999" y="1573080"/>
            <a:ext cx="3722101" cy="3722101"/>
          </a:xfrm>
          <a:prstGeom prst="rect">
            <a:avLst/>
          </a:prstGeom>
        </p:spPr>
      </p:pic>
      <p:sp>
        <p:nvSpPr>
          <p:cNvPr id="9" name="Content Placeholder 8">
            <a:extLst>
              <a:ext uri="{FF2B5EF4-FFF2-40B4-BE49-F238E27FC236}">
                <a16:creationId xmlns:a16="http://schemas.microsoft.com/office/drawing/2014/main" id="{9378A1E9-7EC3-5DA4-9A45-39A14AE25D89}"/>
              </a:ext>
            </a:extLst>
          </p:cNvPr>
          <p:cNvSpPr>
            <a:spLocks noGrp="1"/>
          </p:cNvSpPr>
          <p:nvPr>
            <p:ph idx="1"/>
          </p:nvPr>
        </p:nvSpPr>
        <p:spPr>
          <a:xfrm>
            <a:off x="4970109" y="1719241"/>
            <a:ext cx="6793776" cy="4590542"/>
          </a:xfrm>
        </p:spPr>
        <p:txBody>
          <a:bodyPr vert="horz" lIns="68580" tIns="34290" rIns="68580" bIns="34290" rtlCol="0" anchor="t">
            <a:normAutofit/>
          </a:bodyPr>
          <a:lstStyle/>
          <a:p>
            <a:r>
              <a:rPr lang="en-US" sz="2600"/>
              <a:t>Build connections with students and keep them engaged</a:t>
            </a:r>
          </a:p>
          <a:p>
            <a:r>
              <a:rPr lang="en-US" sz="2600"/>
              <a:t>Create announcements to keep students up to date on course information</a:t>
            </a:r>
          </a:p>
          <a:p>
            <a:pPr>
              <a:buClr>
                <a:srgbClr val="9E3611"/>
              </a:buClr>
            </a:pPr>
            <a:r>
              <a:rPr lang="en-US" sz="2600"/>
              <a:t>Post weekly reminders for upcoming due dates</a:t>
            </a:r>
          </a:p>
          <a:p>
            <a:pPr>
              <a:buClr>
                <a:srgbClr val="9E3611"/>
              </a:buClr>
            </a:pPr>
            <a:r>
              <a:rPr lang="en-US" sz="2600"/>
              <a:t>Wrap up each week with a summary and highlights</a:t>
            </a:r>
          </a:p>
          <a:p>
            <a:pPr>
              <a:buClr>
                <a:srgbClr val="9E3611"/>
              </a:buClr>
            </a:pPr>
            <a:r>
              <a:rPr lang="en-US" sz="2600"/>
              <a:t>Encourage students to set up LMS notifications</a:t>
            </a:r>
          </a:p>
          <a:p>
            <a:pPr marL="0" indent="0">
              <a:buClr>
                <a:srgbClr val="9E3611"/>
              </a:buClr>
              <a:buNone/>
            </a:pPr>
            <a:endParaRPr lang="en-US" sz="1900"/>
          </a:p>
          <a:p>
            <a:pPr marL="0" indent="0">
              <a:buClr>
                <a:srgbClr val="D34817">
                  <a:lumMod val="75000"/>
                </a:srgbClr>
              </a:buClr>
              <a:buNone/>
            </a:pPr>
            <a:endParaRPr lang="en-US"/>
          </a:p>
          <a:p>
            <a:pPr>
              <a:buClr>
                <a:srgbClr val="9E3611"/>
              </a:buClr>
            </a:pPr>
            <a:endParaRPr lang="en-US"/>
          </a:p>
        </p:txBody>
      </p:sp>
      <p:grpSp>
        <p:nvGrpSpPr>
          <p:cNvPr id="21" name="Group 20">
            <a:extLst>
              <a:ext uri="{FF2B5EF4-FFF2-40B4-BE49-F238E27FC236}">
                <a16:creationId xmlns:a16="http://schemas.microsoft.com/office/drawing/2014/main" id="{0F7E20FF-7DA6-46B7-AB0E-E6CBFDD072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 name="Oval 21">
              <a:extLst>
                <a:ext uri="{FF2B5EF4-FFF2-40B4-BE49-F238E27FC236}">
                  <a16:creationId xmlns:a16="http://schemas.microsoft.com/office/drawing/2014/main" id="{6BE624B6-B9F4-4C3F-9F6E-2182D90EC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8710C23B-B5E1-45A6-80F6-55643AC6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0405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1D1950A-08C4-4AD1-796F-C773F2FB1ED7}"/>
              </a:ext>
            </a:extLst>
          </p:cNvPr>
          <p:cNvSpPr>
            <a:spLocks noGrp="1"/>
          </p:cNvSpPr>
          <p:nvPr>
            <p:ph type="title"/>
          </p:nvPr>
        </p:nvSpPr>
        <p:spPr>
          <a:xfrm>
            <a:off x="1069848" y="484632"/>
            <a:ext cx="10058400" cy="1609344"/>
          </a:xfrm>
        </p:spPr>
        <p:txBody>
          <a:bodyPr>
            <a:normAutofit/>
          </a:bodyPr>
          <a:lstStyle/>
          <a:p>
            <a:r>
              <a:rPr lang="en-US"/>
              <a:t>Discussions/Course Introductions</a:t>
            </a:r>
          </a:p>
        </p:txBody>
      </p:sp>
      <p:sp>
        <p:nvSpPr>
          <p:cNvPr id="3" name="Content Placeholder 2">
            <a:extLst>
              <a:ext uri="{FF2B5EF4-FFF2-40B4-BE49-F238E27FC236}">
                <a16:creationId xmlns:a16="http://schemas.microsoft.com/office/drawing/2014/main" id="{71BDC0F0-A6CA-55CA-C534-622EE0F12866}"/>
              </a:ext>
            </a:extLst>
          </p:cNvPr>
          <p:cNvSpPr>
            <a:spLocks noGrp="1"/>
          </p:cNvSpPr>
          <p:nvPr>
            <p:ph idx="1"/>
          </p:nvPr>
        </p:nvSpPr>
        <p:spPr>
          <a:xfrm>
            <a:off x="980783" y="2221451"/>
            <a:ext cx="10058400" cy="3851787"/>
          </a:xfrm>
        </p:spPr>
        <p:txBody>
          <a:bodyPr vert="horz" lIns="68580" tIns="34290" rIns="68580" bIns="34290" rtlCol="0">
            <a:normAutofit/>
          </a:bodyPr>
          <a:lstStyle/>
          <a:p>
            <a:pPr>
              <a:buClr>
                <a:srgbClr val="9E3611"/>
              </a:buClr>
            </a:pPr>
            <a:r>
              <a:rPr lang="en-US">
                <a:ea typeface="+mn-lt"/>
                <a:cs typeface="+mn-lt"/>
              </a:rPr>
              <a:t>Assign an Introductory Discussion during the first week of class</a:t>
            </a:r>
          </a:p>
          <a:p>
            <a:pPr>
              <a:buClr>
                <a:srgbClr val="9E3611"/>
              </a:buClr>
            </a:pPr>
            <a:r>
              <a:rPr lang="en-US">
                <a:ea typeface="+mn-lt"/>
                <a:cs typeface="+mn-lt"/>
              </a:rPr>
              <a:t>Invite everyone to contribute diverse opinions</a:t>
            </a:r>
          </a:p>
          <a:p>
            <a:pPr>
              <a:buClr>
                <a:srgbClr val="9E3611"/>
              </a:buClr>
            </a:pPr>
            <a:r>
              <a:rPr lang="en-US">
                <a:ea typeface="+mn-lt"/>
                <a:cs typeface="+mn-lt"/>
              </a:rPr>
              <a:t>Encourage students to share individual voices using video/audio options </a:t>
            </a:r>
            <a:endParaRPr lang="en-US"/>
          </a:p>
          <a:p>
            <a:pPr>
              <a:buClr>
                <a:srgbClr val="9E3611"/>
              </a:buClr>
            </a:pPr>
            <a:r>
              <a:rPr lang="en-US"/>
              <a:t>Students gain a sense of community and belonging</a:t>
            </a:r>
          </a:p>
          <a:p>
            <a:pPr>
              <a:buClr>
                <a:srgbClr val="9E3611"/>
              </a:buClr>
            </a:pPr>
            <a:r>
              <a:rPr lang="en-US"/>
              <a:t>Be sure that your course includes expectations for appropriate communication</a:t>
            </a:r>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47034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D1950A-08C4-4AD1-796F-C773F2FB1ED7}"/>
              </a:ext>
            </a:extLst>
          </p:cNvPr>
          <p:cNvSpPr>
            <a:spLocks noGrp="1"/>
          </p:cNvSpPr>
          <p:nvPr>
            <p:ph type="title"/>
          </p:nvPr>
        </p:nvSpPr>
        <p:spPr>
          <a:xfrm>
            <a:off x="640553" y="4770875"/>
            <a:ext cx="12258539" cy="1522993"/>
          </a:xfrm>
        </p:spPr>
        <p:txBody>
          <a:bodyPr>
            <a:normAutofit fontScale="90000"/>
          </a:bodyPr>
          <a:lstStyle/>
          <a:p>
            <a:r>
              <a:rPr lang="en-US" sz="6000"/>
              <a:t>Example: Introduction Discussion prompts</a:t>
            </a:r>
          </a:p>
        </p:txBody>
      </p:sp>
      <p:grpSp>
        <p:nvGrpSpPr>
          <p:cNvPr id="21" name="Group 20">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 name="Oval 21">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3" name="Oval 22">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graphicFrame>
        <p:nvGraphicFramePr>
          <p:cNvPr id="5" name="Diagram 4">
            <a:extLst>
              <a:ext uri="{FF2B5EF4-FFF2-40B4-BE49-F238E27FC236}">
                <a16:creationId xmlns:a16="http://schemas.microsoft.com/office/drawing/2014/main" id="{B31100E5-0DB4-B384-C847-237ED1F78679}"/>
              </a:ext>
            </a:extLst>
          </p:cNvPr>
          <p:cNvGraphicFramePr/>
          <p:nvPr>
            <p:extLst>
              <p:ext uri="{D42A27DB-BD31-4B8C-83A1-F6EECF244321}">
                <p14:modId xmlns:p14="http://schemas.microsoft.com/office/powerpoint/2010/main" val="2149809866"/>
              </p:ext>
            </p:extLst>
          </p:nvPr>
        </p:nvGraphicFramePr>
        <p:xfrm>
          <a:off x="643466" y="633637"/>
          <a:ext cx="10905066" cy="31563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35732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289C72-0865-442F-B081-9ADBFD0C3A5F}"/>
              </a:ext>
            </a:extLst>
          </p:cNvPr>
          <p:cNvSpPr>
            <a:spLocks noGrp="1"/>
          </p:cNvSpPr>
          <p:nvPr>
            <p:ph type="title"/>
          </p:nvPr>
        </p:nvSpPr>
        <p:spPr>
          <a:xfrm>
            <a:off x="1069848" y="484632"/>
            <a:ext cx="10058400" cy="1609344"/>
          </a:xfrm>
        </p:spPr>
        <p:txBody>
          <a:bodyPr>
            <a:normAutofit/>
          </a:bodyPr>
          <a:lstStyle/>
          <a:p>
            <a:r>
              <a:rPr lang="en-US">
                <a:ea typeface="+mj-lt"/>
                <a:cs typeface="+mj-lt"/>
              </a:rPr>
              <a:t>Collaboration</a:t>
            </a:r>
            <a:endParaRPr lang="en-US"/>
          </a:p>
        </p:txBody>
      </p:sp>
      <p:sp>
        <p:nvSpPr>
          <p:cNvPr id="3" name="Content Placeholder 2">
            <a:extLst>
              <a:ext uri="{FF2B5EF4-FFF2-40B4-BE49-F238E27FC236}">
                <a16:creationId xmlns:a16="http://schemas.microsoft.com/office/drawing/2014/main" id="{E031793D-3927-4659-A48D-F1C4C62BEA77}"/>
              </a:ext>
            </a:extLst>
          </p:cNvPr>
          <p:cNvSpPr>
            <a:spLocks noGrp="1"/>
          </p:cNvSpPr>
          <p:nvPr>
            <p:ph idx="1"/>
          </p:nvPr>
        </p:nvSpPr>
        <p:spPr>
          <a:xfrm>
            <a:off x="1069848" y="2320412"/>
            <a:ext cx="10058400" cy="3851787"/>
          </a:xfrm>
        </p:spPr>
        <p:txBody>
          <a:bodyPr vert="horz" lIns="68580" tIns="34290" rIns="68580" bIns="34290" rtlCol="0">
            <a:normAutofit/>
          </a:bodyPr>
          <a:lstStyle/>
          <a:p>
            <a:pPr marL="0" indent="0">
              <a:buNone/>
            </a:pPr>
            <a:r>
              <a:rPr lang="en-US"/>
              <a:t>Foster engagement among your students.</a:t>
            </a:r>
          </a:p>
          <a:p>
            <a:pPr>
              <a:buClr>
                <a:srgbClr val="9E3611"/>
              </a:buClr>
            </a:pPr>
            <a:r>
              <a:rPr lang="en-US">
                <a:cs typeface="Calibri"/>
              </a:rPr>
              <a:t>Assign group work to open students up to diverse thoughts and opinions.</a:t>
            </a:r>
          </a:p>
          <a:p>
            <a:pPr>
              <a:buClr>
                <a:srgbClr val="9E3611"/>
              </a:buClr>
            </a:pPr>
            <a:r>
              <a:rPr lang="en-US">
                <a:cs typeface="Calibri"/>
              </a:rPr>
              <a:t>Provide opportunities for students to work in breakout rooms.</a:t>
            </a:r>
          </a:p>
          <a:p>
            <a:pPr>
              <a:buClr>
                <a:srgbClr val="9E3611"/>
              </a:buClr>
            </a:pPr>
            <a:r>
              <a:rPr lang="en-US">
                <a:cs typeface="Calibri"/>
              </a:rPr>
              <a:t>Create discussion boards with assigned roles.</a:t>
            </a:r>
          </a:p>
          <a:p>
            <a:pPr>
              <a:buClr>
                <a:srgbClr val="9E3611"/>
              </a:buClr>
            </a:pPr>
            <a:r>
              <a:rPr lang="en-US">
                <a:cs typeface="Calibri"/>
              </a:rPr>
              <a:t>Use apps to gain participation.</a:t>
            </a:r>
          </a:p>
          <a:p>
            <a:pPr>
              <a:buClr>
                <a:srgbClr val="9E3611"/>
              </a:buClr>
            </a:pPr>
            <a:r>
              <a:rPr lang="en-US">
                <a:cs typeface="Calibri"/>
              </a:rPr>
              <a:t>Assign partners for peer feedback on assignments.</a:t>
            </a:r>
          </a:p>
          <a:p>
            <a:pPr>
              <a:buClr>
                <a:srgbClr val="9E3611"/>
              </a:buClr>
            </a:pPr>
            <a:r>
              <a:rPr lang="en-US">
                <a:cs typeface="Calibri"/>
              </a:rPr>
              <a:t>Encourage responses with audio and video tools.</a:t>
            </a:r>
          </a:p>
          <a:p>
            <a:pPr>
              <a:buClr>
                <a:srgbClr val="9E3611"/>
              </a:buClr>
            </a:pPr>
            <a:endParaRPr lang="en-US">
              <a:cs typeface="Calibri"/>
            </a:endParaRPr>
          </a:p>
          <a:p>
            <a:endParaRPr lang="en-US">
              <a:cs typeface="Calibri"/>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4" name="Graphic 4" descr="Users with solid fill">
            <a:extLst>
              <a:ext uri="{FF2B5EF4-FFF2-40B4-BE49-F238E27FC236}">
                <a16:creationId xmlns:a16="http://schemas.microsoft.com/office/drawing/2014/main" id="{15B529EC-96FE-9AF2-2E18-5E63DD84F1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80967" y="3426883"/>
            <a:ext cx="2385483" cy="2385483"/>
          </a:xfrm>
          <a:prstGeom prst="rect">
            <a:avLst/>
          </a:prstGeom>
        </p:spPr>
      </p:pic>
    </p:spTree>
    <p:extLst>
      <p:ext uri="{BB962C8B-B14F-4D97-AF65-F5344CB8AC3E}">
        <p14:creationId xmlns:p14="http://schemas.microsoft.com/office/powerpoint/2010/main" val="1153053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98A0CA97-0EBB-F50F-7563-BCD03E245667}"/>
              </a:ext>
            </a:extLst>
          </p:cNvPr>
          <p:cNvSpPr>
            <a:spLocks noGrp="1"/>
          </p:cNvSpPr>
          <p:nvPr>
            <p:ph type="title"/>
          </p:nvPr>
        </p:nvSpPr>
        <p:spPr>
          <a:xfrm>
            <a:off x="128604" y="664060"/>
            <a:ext cx="4201176" cy="5508140"/>
          </a:xfrm>
        </p:spPr>
        <p:txBody>
          <a:bodyPr>
            <a:normAutofit/>
          </a:bodyPr>
          <a:lstStyle/>
          <a:p>
            <a:pPr algn="r"/>
            <a:r>
              <a:rPr lang="en-US" sz="4400" err="1">
                <a:solidFill>
                  <a:srgbClr val="FFFFFF"/>
                </a:solidFill>
              </a:rPr>
              <a:t>Microcredentials</a:t>
            </a:r>
            <a:r>
              <a:rPr lang="en-US" sz="4400">
                <a:solidFill>
                  <a:srgbClr val="FFFFFF"/>
                </a:solidFill>
              </a:rPr>
              <a:t>-</a:t>
            </a:r>
            <a:br>
              <a:rPr lang="en-US" sz="4400"/>
            </a:br>
            <a:endParaRPr lang="en-US" sz="4400">
              <a:solidFill>
                <a:srgbClr val="FFFFFF"/>
              </a:solidFill>
            </a:endParaRP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5" name="Content Placeholder 2">
            <a:extLst>
              <a:ext uri="{FF2B5EF4-FFF2-40B4-BE49-F238E27FC236}">
                <a16:creationId xmlns:a16="http://schemas.microsoft.com/office/drawing/2014/main" id="{0F87719A-D106-C08E-2169-2AE90515CFDE}"/>
              </a:ext>
            </a:extLst>
          </p:cNvPr>
          <p:cNvSpPr txBox="1">
            <a:spLocks/>
          </p:cNvSpPr>
          <p:nvPr/>
        </p:nvSpPr>
        <p:spPr>
          <a:xfrm>
            <a:off x="5174161" y="969346"/>
            <a:ext cx="6112729" cy="4891843"/>
          </a:xfrm>
          <a:prstGeom prst="rect">
            <a:avLst/>
          </a:prstGeom>
        </p:spPr>
        <p:txBody>
          <a:bodyPr vert="horz" lIns="68580" tIns="34290" rIns="68580" bIns="34290" rtlCol="0" anchor="ct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800"/>
              <a:t>Recognize achievements and completion by issuing badges and certificates to your students.</a:t>
            </a:r>
          </a:p>
          <a:p>
            <a:pPr marL="0" indent="0">
              <a:buFont typeface="Wingdings" pitchFamily="2" charset="2"/>
              <a:buNone/>
            </a:pPr>
            <a:endParaRPr lang="en-US" sz="2400"/>
          </a:p>
          <a:p>
            <a:pPr>
              <a:buFont typeface="Wingdings"/>
              <a:buChar char="§"/>
            </a:pPr>
            <a:r>
              <a:rPr lang="en-US" sz="2400">
                <a:ea typeface="+mn-lt"/>
                <a:cs typeface="+mn-lt"/>
              </a:rPr>
              <a:t>Makes course goals visible to students to help motivate them</a:t>
            </a:r>
            <a:endParaRPr lang="en-US" sz="2400"/>
          </a:p>
          <a:p>
            <a:pPr>
              <a:buFont typeface="Wingdings"/>
              <a:buChar char="§"/>
            </a:pPr>
            <a:r>
              <a:rPr lang="en-US" sz="2400">
                <a:ea typeface="+mn-lt"/>
                <a:cs typeface="+mn-lt"/>
              </a:rPr>
              <a:t>Recognizes accomplishments</a:t>
            </a:r>
          </a:p>
          <a:p>
            <a:pPr>
              <a:buClr>
                <a:srgbClr val="9E3611"/>
              </a:buClr>
              <a:buFont typeface="Wingdings"/>
              <a:buChar char="§"/>
            </a:pPr>
            <a:r>
              <a:rPr lang="en-US" sz="2400">
                <a:ea typeface="+mn-lt"/>
                <a:cs typeface="+mn-lt"/>
              </a:rPr>
              <a:t>Demonstrates growth</a:t>
            </a:r>
            <a:endParaRPr lang="en-US" sz="2400"/>
          </a:p>
          <a:p>
            <a:pPr>
              <a:buClr>
                <a:srgbClr val="9E3611"/>
              </a:buClr>
              <a:buFont typeface="Wingdings"/>
              <a:buChar char="§"/>
            </a:pPr>
            <a:r>
              <a:rPr lang="en-US" sz="2400"/>
              <a:t>All learners work towards common goals</a:t>
            </a:r>
          </a:p>
          <a:p>
            <a:pPr marL="0" indent="0">
              <a:buFont typeface="Wingdings" pitchFamily="2" charset="2"/>
              <a:buNone/>
            </a:pPr>
            <a:endParaRPr lang="en-US"/>
          </a:p>
        </p:txBody>
      </p:sp>
    </p:spTree>
    <p:extLst>
      <p:ext uri="{BB962C8B-B14F-4D97-AF65-F5344CB8AC3E}">
        <p14:creationId xmlns:p14="http://schemas.microsoft.com/office/powerpoint/2010/main" val="375501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26959-4BE2-46E1-8CF1-28A6540FDC31}"/>
              </a:ext>
            </a:extLst>
          </p:cNvPr>
          <p:cNvSpPr>
            <a:spLocks noGrp="1"/>
          </p:cNvSpPr>
          <p:nvPr>
            <p:ph type="title"/>
          </p:nvPr>
        </p:nvSpPr>
        <p:spPr>
          <a:xfrm>
            <a:off x="6550924" y="685800"/>
            <a:ext cx="4920019" cy="2021553"/>
          </a:xfrm>
        </p:spPr>
        <p:txBody>
          <a:bodyPr>
            <a:normAutofit/>
          </a:bodyPr>
          <a:lstStyle/>
          <a:p>
            <a:r>
              <a:rPr lang="en-US">
                <a:solidFill>
                  <a:schemeClr val="tx1"/>
                </a:solidFill>
                <a:cs typeface="Calibri Light"/>
              </a:rPr>
              <a:t>Checklists</a:t>
            </a:r>
            <a:endParaRPr lang="en-US">
              <a:solidFill>
                <a:schemeClr val="tx1"/>
              </a:solidFill>
            </a:endParaRPr>
          </a:p>
        </p:txBody>
      </p:sp>
      <p:sp>
        <p:nvSpPr>
          <p:cNvPr id="75" name="Freeform: Shape 74">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Image of a checklist">
            <a:extLst>
              <a:ext uri="{FF2B5EF4-FFF2-40B4-BE49-F238E27FC236}">
                <a16:creationId xmlns:a16="http://schemas.microsoft.com/office/drawing/2014/main" id="{5277EC84-9170-FC17-1C8B-C87F8B073DB1}"/>
              </a:ext>
            </a:extLst>
          </p:cNvPr>
          <p:cNvPicPr>
            <a:picLocks noChangeAspect="1"/>
          </p:cNvPicPr>
          <p:nvPr/>
        </p:nvPicPr>
        <p:blipFill rotWithShape="1">
          <a:blip r:embed="rId3"/>
          <a:srcRect l="3830" r="7288" b="2"/>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30" name="Content Placeholder 2">
            <a:extLst>
              <a:ext uri="{FF2B5EF4-FFF2-40B4-BE49-F238E27FC236}">
                <a16:creationId xmlns:a16="http://schemas.microsoft.com/office/drawing/2014/main" id="{A2330947-4241-409C-8D86-6A376F9B3B29}"/>
              </a:ext>
            </a:extLst>
          </p:cNvPr>
          <p:cNvSpPr>
            <a:spLocks noGrp="1"/>
          </p:cNvSpPr>
          <p:nvPr>
            <p:ph idx="1"/>
          </p:nvPr>
        </p:nvSpPr>
        <p:spPr>
          <a:xfrm>
            <a:off x="6550924" y="2368644"/>
            <a:ext cx="4920019" cy="3244755"/>
          </a:xfrm>
        </p:spPr>
        <p:txBody>
          <a:bodyPr vert="horz" lIns="68580" tIns="34290" rIns="68580" bIns="34290" rtlCol="0">
            <a:normAutofit/>
          </a:bodyPr>
          <a:lstStyle/>
          <a:p>
            <a:r>
              <a:rPr lang="en-US">
                <a:cs typeface="Calibri"/>
              </a:rPr>
              <a:t>Chunk larger assignments to help learners stay on track </a:t>
            </a:r>
          </a:p>
          <a:p>
            <a:r>
              <a:rPr lang="en-US">
                <a:cs typeface="Calibri"/>
              </a:rPr>
              <a:t>Create a functioning to-do list</a:t>
            </a:r>
          </a:p>
          <a:p>
            <a:pPr>
              <a:buClr>
                <a:srgbClr val="9E3611"/>
              </a:buClr>
            </a:pPr>
            <a:r>
              <a:rPr lang="en-US">
                <a:cs typeface="Calibri"/>
              </a:rPr>
              <a:t>Promotes clear expectations</a:t>
            </a:r>
          </a:p>
          <a:p>
            <a:r>
              <a:rPr lang="en-US">
                <a:cs typeface="Calibri"/>
              </a:rPr>
              <a:t>Encourages accountability</a:t>
            </a:r>
          </a:p>
          <a:p>
            <a:r>
              <a:rPr lang="en-US">
                <a:cs typeface="Calibri"/>
              </a:rPr>
              <a:t>Promotes organization</a:t>
            </a:r>
          </a:p>
        </p:txBody>
      </p:sp>
    </p:spTree>
    <p:extLst>
      <p:ext uri="{BB962C8B-B14F-4D97-AF65-F5344CB8AC3E}">
        <p14:creationId xmlns:p14="http://schemas.microsoft.com/office/powerpoint/2010/main" val="312219259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0A128-4483-4D33-85C6-30280359F37F}"/>
              </a:ext>
            </a:extLst>
          </p:cNvPr>
          <p:cNvSpPr>
            <a:spLocks noGrp="1"/>
          </p:cNvSpPr>
          <p:nvPr>
            <p:ph type="title"/>
          </p:nvPr>
        </p:nvSpPr>
        <p:spPr>
          <a:xfrm>
            <a:off x="6400800" y="484632"/>
            <a:ext cx="5299586" cy="1609344"/>
          </a:xfrm>
          <a:ln>
            <a:noFill/>
          </a:ln>
        </p:spPr>
        <p:txBody>
          <a:bodyPr>
            <a:normAutofit/>
          </a:bodyPr>
          <a:lstStyle/>
          <a:p>
            <a:r>
              <a:rPr lang="en-US" sz="4000"/>
              <a:t>Progress Monitoring</a:t>
            </a:r>
          </a:p>
        </p:txBody>
      </p:sp>
      <p:pic>
        <p:nvPicPr>
          <p:cNvPr id="4" name="Picture 4" descr="Track Your Progress">
            <a:extLst>
              <a:ext uri="{FF2B5EF4-FFF2-40B4-BE49-F238E27FC236}">
                <a16:creationId xmlns:a16="http://schemas.microsoft.com/office/drawing/2014/main" id="{C5CE8BD1-0CF0-013C-8524-9D8CC08B41F3}"/>
              </a:ext>
            </a:extLst>
          </p:cNvPr>
          <p:cNvPicPr>
            <a:picLocks noChangeAspect="1"/>
          </p:cNvPicPr>
          <p:nvPr/>
        </p:nvPicPr>
        <p:blipFill rotWithShape="1">
          <a:blip r:embed="rId4"/>
          <a:srcRect l="15497" r="13735" b="-1"/>
          <a:stretch/>
        </p:blipFill>
        <p:spPr>
          <a:xfrm>
            <a:off x="1" y="10"/>
            <a:ext cx="6066502" cy="6857989"/>
          </a:xfrm>
          <a:prstGeom prst="rect">
            <a:avLst/>
          </a:prstGeom>
        </p:spPr>
      </p:pic>
      <p:sp>
        <p:nvSpPr>
          <p:cNvPr id="3" name="Content Placeholder 2">
            <a:extLst>
              <a:ext uri="{FF2B5EF4-FFF2-40B4-BE49-F238E27FC236}">
                <a16:creationId xmlns:a16="http://schemas.microsoft.com/office/drawing/2014/main" id="{8B6B59A9-7605-4164-895A-C194FB77F18D}"/>
              </a:ext>
            </a:extLst>
          </p:cNvPr>
          <p:cNvSpPr>
            <a:spLocks noGrp="1"/>
          </p:cNvSpPr>
          <p:nvPr>
            <p:ph idx="1"/>
          </p:nvPr>
        </p:nvSpPr>
        <p:spPr>
          <a:xfrm>
            <a:off x="6400799" y="2121408"/>
            <a:ext cx="5299585" cy="4050792"/>
          </a:xfrm>
        </p:spPr>
        <p:txBody>
          <a:bodyPr vert="horz" lIns="68580" tIns="34290" rIns="68580" bIns="34290" rtlCol="0" anchor="t">
            <a:normAutofit/>
          </a:bodyPr>
          <a:lstStyle/>
          <a:p>
            <a:pPr>
              <a:buClr>
                <a:srgbClr val="9E3611"/>
              </a:buClr>
            </a:pPr>
            <a:r>
              <a:rPr lang="en-US" sz="2400"/>
              <a:t>Monitor </a:t>
            </a:r>
            <a:r>
              <a:rPr lang="en-US" sz="2400">
                <a:ea typeface="+mn-lt"/>
                <a:cs typeface="+mn-lt"/>
              </a:rPr>
              <a:t>learner engagement and student success</a:t>
            </a:r>
            <a:endParaRPr lang="en-US" sz="2400"/>
          </a:p>
          <a:p>
            <a:pPr>
              <a:buClr>
                <a:srgbClr val="9E3611"/>
              </a:buClr>
            </a:pPr>
            <a:r>
              <a:rPr lang="en-US" sz="2400">
                <a:ea typeface="+mn-lt"/>
                <a:cs typeface="+mn-lt"/>
              </a:rPr>
              <a:t>Multiple progress indicators help you track:</a:t>
            </a:r>
          </a:p>
          <a:p>
            <a:pPr lvl="1">
              <a:buClr>
                <a:srgbClr val="9E3611"/>
              </a:buClr>
            </a:pPr>
            <a:r>
              <a:rPr lang="en-US" sz="2000">
                <a:ea typeface="+mn-lt"/>
                <a:cs typeface="+mn-lt"/>
              </a:rPr>
              <a:t>Grades</a:t>
            </a:r>
            <a:endParaRPr lang="en-US" sz="2000"/>
          </a:p>
          <a:p>
            <a:pPr lvl="1">
              <a:buClr>
                <a:srgbClr val="9E3611"/>
              </a:buClr>
            </a:pPr>
            <a:r>
              <a:rPr lang="en-US" sz="2000"/>
              <a:t>Content access</a:t>
            </a:r>
          </a:p>
          <a:p>
            <a:pPr lvl="1">
              <a:buClr>
                <a:srgbClr val="9E3611"/>
              </a:buClr>
            </a:pPr>
            <a:r>
              <a:rPr lang="en-US" sz="2000"/>
              <a:t>Submissions</a:t>
            </a:r>
          </a:p>
          <a:p>
            <a:pPr lvl="1">
              <a:buClr>
                <a:srgbClr val="9E3611"/>
              </a:buClr>
            </a:pPr>
            <a:r>
              <a:rPr lang="en-US" sz="2000"/>
              <a:t>Login history</a:t>
            </a:r>
          </a:p>
          <a:p>
            <a:pPr>
              <a:buClr>
                <a:srgbClr val="9E3611"/>
              </a:buClr>
            </a:pPr>
            <a:endParaRPr lang="en-US" sz="1800"/>
          </a:p>
          <a:p>
            <a:pPr>
              <a:buClr>
                <a:srgbClr val="9E3611"/>
              </a:buClr>
            </a:pPr>
            <a:endParaRPr lang="en-US" sz="1800"/>
          </a:p>
        </p:txBody>
      </p:sp>
      <p:grpSp>
        <p:nvGrpSpPr>
          <p:cNvPr id="82" name="Group 81">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3" name="Oval 82">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4" name="Oval 83">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0573406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c075a2dc-a7c1-4c28-b2a5-9124842b96bd">
      <Terms xmlns="http://schemas.microsoft.com/office/infopath/2007/PartnerControls"/>
    </lcf76f155ced4ddcb4097134ff3c332f>
    <TaxCatchAll xmlns="2ae14575-62ca-43c8-98fb-2784125af29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5F40AE6EAE38459CE9E4F9BA921482" ma:contentTypeVersion="16" ma:contentTypeDescription="Create a new document." ma:contentTypeScope="" ma:versionID="f6a8a2f70880cb1a3584c842234b4e57">
  <xsd:schema xmlns:xsd="http://www.w3.org/2001/XMLSchema" xmlns:xs="http://www.w3.org/2001/XMLSchema" xmlns:p="http://schemas.microsoft.com/office/2006/metadata/properties" xmlns:ns1="http://schemas.microsoft.com/sharepoint/v3" xmlns:ns2="c075a2dc-a7c1-4c28-b2a5-9124842b96bd" xmlns:ns3="2ae14575-62ca-43c8-98fb-2784125af29f" targetNamespace="http://schemas.microsoft.com/office/2006/metadata/properties" ma:root="true" ma:fieldsID="12280e8d9d3e1339e58d7c084252dc75" ns1:_="" ns2:_="" ns3:_="">
    <xsd:import namespace="http://schemas.microsoft.com/sharepoint/v3"/>
    <xsd:import namespace="c075a2dc-a7c1-4c28-b2a5-9124842b96bd"/>
    <xsd:import namespace="2ae14575-62ca-43c8-98fb-2784125af2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75a2dc-a7c1-4c28-b2a5-9124842b96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dc152f-f49c-46d7-8449-15b39211ad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ae14575-62ca-43c8-98fb-2784125af2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4e6bfa0-a70f-464a-a690-5fac8e46fea4}" ma:internalName="TaxCatchAll" ma:showField="CatchAllData" ma:web="2ae14575-62ca-43c8-98fb-2784125af2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FCC58B-50CF-468C-BB5A-FDD2B5F995A3}">
  <ds:schemaRefs>
    <ds:schemaRef ds:uri="2ae14575-62ca-43c8-98fb-2784125af29f"/>
    <ds:schemaRef ds:uri="c075a2dc-a7c1-4c28-b2a5-9124842b96bd"/>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04AE01A5-5F27-44B8-8A01-E83A1F651471}">
  <ds:schemaRefs>
    <ds:schemaRef ds:uri="http://schemas.microsoft.com/sharepoint/v3/contenttype/forms"/>
  </ds:schemaRefs>
</ds:datastoreItem>
</file>

<file path=customXml/itemProps3.xml><?xml version="1.0" encoding="utf-8"?>
<ds:datastoreItem xmlns:ds="http://schemas.openxmlformats.org/officeDocument/2006/customXml" ds:itemID="{611F47F2-3BCB-491B-BC94-F0686E0280FB}">
  <ds:schemaRefs>
    <ds:schemaRef ds:uri="2ae14575-62ca-43c8-98fb-2784125af29f"/>
    <ds:schemaRef ds:uri="c075a2dc-a7c1-4c28-b2a5-9124842b96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21</Slides>
  <Notes>19</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Wood Type</vt:lpstr>
      <vt:lpstr> </vt:lpstr>
      <vt:lpstr>Introduction: What is deib?</vt:lpstr>
      <vt:lpstr>Communications</vt:lpstr>
      <vt:lpstr>Discussions/Course Introductions</vt:lpstr>
      <vt:lpstr>Example: Introduction Discussion prompts</vt:lpstr>
      <vt:lpstr>Collaboration</vt:lpstr>
      <vt:lpstr>Microcredentials- </vt:lpstr>
      <vt:lpstr>Checklists</vt:lpstr>
      <vt:lpstr>Progress Monitoring</vt:lpstr>
      <vt:lpstr> Pronouns </vt:lpstr>
      <vt:lpstr>Audio/Visual  Feedback</vt:lpstr>
      <vt:lpstr>Syllabus</vt:lpstr>
      <vt:lpstr>Content </vt:lpstr>
      <vt:lpstr>Assignments </vt:lpstr>
      <vt:lpstr>Course Calendar </vt:lpstr>
      <vt:lpstr>Assessments </vt:lpstr>
      <vt:lpstr>Rubrics</vt:lpstr>
      <vt:lpstr>Student Check-ins</vt:lpstr>
      <vt:lpstr>Student Support</vt:lpstr>
      <vt:lpstr>Taking Action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13</cp:revision>
  <dcterms:created xsi:type="dcterms:W3CDTF">2022-01-04T18:49:25Z</dcterms:created>
  <dcterms:modified xsi:type="dcterms:W3CDTF">2023-04-14T02:47:20Z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0x010100B85F40AE6EAE38459CE9E4F9BA921482</vt:lpwstr>
  </property>
  <property fmtid="{D5CDD505-2E9C-101B-9397-08002B2CF9AE}" pid="3" name="MediaServiceImageTags">
    <vt:lpwstr/>
  </property>
</Properties>
</file>